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2"/>
  </p:sldMasterIdLst>
  <p:notesMasterIdLst>
    <p:notesMasterId r:id="rId21"/>
  </p:notesMasterIdLst>
  <p:handoutMasterIdLst>
    <p:handoutMasterId r:id="rId22"/>
  </p:handoutMasterIdLst>
  <p:sldIdLst>
    <p:sldId id="256" r:id="rId3"/>
    <p:sldId id="257" r:id="rId4"/>
    <p:sldId id="272" r:id="rId5"/>
    <p:sldId id="258" r:id="rId6"/>
    <p:sldId id="262" r:id="rId7"/>
    <p:sldId id="259" r:id="rId8"/>
    <p:sldId id="260" r:id="rId9"/>
    <p:sldId id="263" r:id="rId10"/>
    <p:sldId id="266" r:id="rId11"/>
    <p:sldId id="267" r:id="rId12"/>
    <p:sldId id="265" r:id="rId13"/>
    <p:sldId id="269" r:id="rId14"/>
    <p:sldId id="268" r:id="rId15"/>
    <p:sldId id="270" r:id="rId16"/>
    <p:sldId id="273" r:id="rId17"/>
    <p:sldId id="274" r:id="rId18"/>
    <p:sldId id="271" r:id="rId19"/>
    <p:sldId id="261" r:id="rId20"/>
  </p:sldIdLst>
  <p:sldSz cx="9144000" cy="6858000" type="screen4x3"/>
  <p:notesSz cx="6858000" cy="9144000"/>
  <p:embeddedFontLst>
    <p:embeddedFont>
      <p:font typeface="Calibri" pitchFamily="34" charset="0"/>
      <p:regular r:id="rId23"/>
      <p:bold r:id="rId24"/>
      <p:italic r:id="rId25"/>
      <p:boldItalic r:id="rId26"/>
    </p:embeddedFont>
    <p:embeddedFont>
      <p:font typeface="Segoe UI" pitchFamily="34" charset="0"/>
      <p:regular r:id="rId27"/>
      <p:bold r:id="rId28"/>
      <p:italic r:id="rId29"/>
      <p:boldItalic r:id="rId30"/>
    </p:embeddedFont>
    <p:embeddedFont>
      <p:font typeface="Perpetua" pitchFamily="18" charset="0"/>
      <p:regular r:id="rId31"/>
      <p:bold r:id="rId32"/>
      <p:italic r:id="rId33"/>
      <p:boldItalic r:id="rId3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99" autoAdjust="0"/>
    <p:restoredTop sz="94650" autoAdjust="0"/>
  </p:normalViewPr>
  <p:slideViewPr>
    <p:cSldViewPr>
      <p:cViewPr varScale="1">
        <p:scale>
          <a:sx n="75" d="100"/>
          <a:sy n="75" d="100"/>
        </p:scale>
        <p:origin x="-1014" y="-90"/>
      </p:cViewPr>
      <p:guideLst>
        <p:guide orient="horz" pos="2160"/>
        <p:guide pos="2880"/>
      </p:guideLst>
    </p:cSldViewPr>
  </p:slideViewPr>
  <p:outlineViewPr>
    <p:cViewPr>
      <p:scale>
        <a:sx n="33" d="100"/>
        <a:sy n="33" d="100"/>
      </p:scale>
      <p:origin x="0" y="7626"/>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105" d="100"/>
          <a:sy n="105" d="100"/>
        </p:scale>
        <p:origin x="-2478"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4.fntdata"/><Relationship Id="rId3" Type="http://schemas.openxmlformats.org/officeDocument/2006/relationships/slide" Target="slides/slide1.xml"/><Relationship Id="rId21" Type="http://schemas.openxmlformats.org/officeDocument/2006/relationships/notesMaster" Target="notesMasters/notesMaster1.xml"/><Relationship Id="rId34" Type="http://schemas.openxmlformats.org/officeDocument/2006/relationships/font" Target="fonts/font12.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3.fntdata"/><Relationship Id="rId33" Type="http://schemas.openxmlformats.org/officeDocument/2006/relationships/font" Target="fonts/font11.fntdata"/><Relationship Id="rId38" Type="http://schemas.openxmlformats.org/officeDocument/2006/relationships/tableStyles" Target="tableStyles.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7.fntdata"/><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2.fntdata"/><Relationship Id="rId32" Type="http://schemas.openxmlformats.org/officeDocument/2006/relationships/font" Target="fonts/font10.fntdata"/><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9.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handoutMaster" Target="handoutMasters/handout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288B8DF-24AD-4F40-BBFC-89725AEAF415}" type="datetimeFigureOut">
              <a:rPr lang="en-US" smtClean="0"/>
              <a:pPr/>
              <a:t>10/10/2011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F2352DE-026B-4B56-8316-D39959E3BD60}" type="slidenum">
              <a:rPr lang="en-US" smtClean="0"/>
              <a:pPr/>
              <a:t>‹#›</a:t>
            </a:fld>
            <a:endParaRPr lang="en-US"/>
          </a:p>
        </p:txBody>
      </p:sp>
    </p:spTree>
    <p:extLst>
      <p:ext uri="{BB962C8B-B14F-4D97-AF65-F5344CB8AC3E}">
        <p14:creationId xmlns="" xmlns:p14="http://schemas.microsoft.com/office/powerpoint/2010/main" val="13603304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CD9D4B4-0EC2-42AE-ABEC-26842DCC58CF}" type="datetimeFigureOut">
              <a:rPr lang="en-US" smtClean="0"/>
              <a:pPr/>
              <a:t>10/10/2011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91105E4-9E70-4B8C-B294-1B0219D99967}" type="slidenum">
              <a:rPr lang="en-US" smtClean="0"/>
              <a:pPr/>
              <a:t>‹#›</a:t>
            </a:fld>
            <a:endParaRPr lang="en-US"/>
          </a:p>
        </p:txBody>
      </p:sp>
    </p:spTree>
    <p:extLst>
      <p:ext uri="{BB962C8B-B14F-4D97-AF65-F5344CB8AC3E}">
        <p14:creationId xmlns="" xmlns:p14="http://schemas.microsoft.com/office/powerpoint/2010/main" val="34341262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FFFFFF">
            <a:shade val="85000"/>
          </a:srgbClr>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0" y="0"/>
            <a:ext cx="9143999" cy="6858000"/>
          </a:xfrm>
          <a:prstGeom prst="rect">
            <a:avLst/>
          </a:prstGeom>
        </p:spPr>
      </p:pic>
      <p:pic>
        <p:nvPicPr>
          <p:cNvPr id="5" name="Picture 4"/>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762000" y="-152400"/>
            <a:ext cx="10398265" cy="7155306"/>
          </a:xfrm>
          <a:prstGeom prst="rect">
            <a:avLst/>
          </a:prstGeom>
        </p:spPr>
      </p:pic>
      <p:sp>
        <p:nvSpPr>
          <p:cNvPr id="2" name="Title 1"/>
          <p:cNvSpPr>
            <a:spLocks noGrp="1"/>
          </p:cNvSpPr>
          <p:nvPr>
            <p:ph type="ctrTitle"/>
          </p:nvPr>
        </p:nvSpPr>
        <p:spPr>
          <a:xfrm>
            <a:off x="819600" y="957601"/>
            <a:ext cx="7772400" cy="860425"/>
          </a:xfrm>
        </p:spPr>
        <p:txBody>
          <a:bodyPr anchor="b" anchorCtr="0"/>
          <a:lstStyle>
            <a:lvl1pPr algn="l">
              <a:buFontTx/>
              <a:buNone/>
              <a:defRPr>
                <a:solidFill>
                  <a:schemeClr val="bg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838200" y="1676400"/>
            <a:ext cx="7753800" cy="1752600"/>
          </a:xfrm>
        </p:spPr>
        <p:txBody>
          <a:bodyPr>
            <a:normAutofit/>
          </a:bodyPr>
          <a:lstStyle>
            <a:lvl1pPr marL="0" indent="0" algn="l">
              <a:buNone/>
              <a:defRPr sz="2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wheel spokes="3"/>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81582BD6-FC20-4557-852B-8433F8572D30}" type="slidenum">
              <a:rPr lang="en-US" smtClean="0"/>
              <a:pPr/>
              <a:t>‹#›</a:t>
            </a:fld>
            <a:endParaRPr lang="en-US" dirty="0"/>
          </a:p>
        </p:txBody>
      </p:sp>
      <p:sp>
        <p:nvSpPr>
          <p:cNvPr id="6" name="Footer Placeholder 5"/>
          <p:cNvSpPr>
            <a:spLocks noGrp="1"/>
          </p:cNvSpPr>
          <p:nvPr>
            <p:ph type="ftr" sz="quarter" idx="11"/>
          </p:nvPr>
        </p:nvSpPr>
        <p:spPr/>
        <p:txBody>
          <a:bodyPr/>
          <a:lstStyle/>
          <a:p>
            <a:endParaRPr lang="en-US" dirty="0"/>
          </a:p>
        </p:txBody>
      </p:sp>
    </p:spTree>
  </p:cSld>
  <p:clrMapOvr>
    <a:masterClrMapping/>
  </p:clrMapOvr>
  <p:transition>
    <p:wheel spokes="3"/>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990600"/>
            <a:ext cx="5111750" cy="46783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92087" y="1295401"/>
            <a:ext cx="2855913" cy="4373563"/>
          </a:xfrm>
        </p:spPr>
        <p:txBody>
          <a:bodyPr/>
          <a:lstStyle>
            <a:lvl1pPr marL="0" indent="0">
              <a:lnSpc>
                <a:spcPts val="1600"/>
              </a:lnSpc>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2" name="Slide Number Placeholder 11"/>
          <p:cNvSpPr>
            <a:spLocks noGrp="1"/>
          </p:cNvSpPr>
          <p:nvPr>
            <p:ph type="sldNum" sz="quarter" idx="14"/>
          </p:nvPr>
        </p:nvSpPr>
        <p:spPr/>
        <p:txBody>
          <a:bodyPr/>
          <a:lstStyle/>
          <a:p>
            <a:fld id="{81582BD6-FC20-4557-852B-8433F8572D30}" type="slidenum">
              <a:rPr lang="en-US" smtClean="0"/>
              <a:pPr/>
              <a:t>‹#›</a:t>
            </a:fld>
            <a:endParaRPr lang="en-US" dirty="0"/>
          </a:p>
        </p:txBody>
      </p:sp>
      <p:sp>
        <p:nvSpPr>
          <p:cNvPr id="13" name="Footer Placeholder 12"/>
          <p:cNvSpPr>
            <a:spLocks noGrp="1"/>
          </p:cNvSpPr>
          <p:nvPr>
            <p:ph type="ftr" sz="quarter" idx="15"/>
          </p:nvPr>
        </p:nvSpPr>
        <p:spPr/>
        <p:txBody>
          <a:bodyPr/>
          <a:lstStyle/>
          <a:p>
            <a:endParaRPr lang="en-US" dirty="0"/>
          </a:p>
        </p:txBody>
      </p:sp>
      <p:sp>
        <p:nvSpPr>
          <p:cNvPr id="14" name="Title 13"/>
          <p:cNvSpPr>
            <a:spLocks noGrp="1"/>
          </p:cNvSpPr>
          <p:nvPr>
            <p:ph type="title"/>
          </p:nvPr>
        </p:nvSpPr>
        <p:spPr>
          <a:xfrm>
            <a:off x="228600" y="76200"/>
            <a:ext cx="8229600" cy="639763"/>
          </a:xfrm>
        </p:spPr>
        <p:txBody>
          <a:bodyPr/>
          <a:lstStyle/>
          <a:p>
            <a:r>
              <a:rPr lang="en-US" smtClean="0"/>
              <a:t>Click to edit Master title style</a:t>
            </a:r>
            <a:endParaRPr lang="en-US" dirty="0"/>
          </a:p>
        </p:txBody>
      </p:sp>
      <p:sp>
        <p:nvSpPr>
          <p:cNvPr id="15" name="Text Placeholder 10"/>
          <p:cNvSpPr>
            <a:spLocks noGrp="1"/>
          </p:cNvSpPr>
          <p:nvPr>
            <p:ph type="body" sz="quarter" idx="13"/>
          </p:nvPr>
        </p:nvSpPr>
        <p:spPr>
          <a:xfrm>
            <a:off x="435600" y="593400"/>
            <a:ext cx="8251200" cy="457200"/>
          </a:xfrm>
        </p:spPr>
        <p:txBody>
          <a:bodyPr>
            <a:normAutofit/>
          </a:bodyPr>
          <a:lstStyle>
            <a:lvl1pPr>
              <a:buFontTx/>
              <a:buNone/>
              <a:defRPr sz="2400"/>
            </a:lvl1pPr>
          </a:lstStyle>
          <a:p>
            <a:pPr lvl="0"/>
            <a:r>
              <a:rPr lang="en-US" smtClean="0"/>
              <a:t>Click to edit Master text styles</a:t>
            </a:r>
          </a:p>
        </p:txBody>
      </p:sp>
    </p:spTree>
  </p:cSld>
  <p:clrMapOvr>
    <a:masterClrMapping/>
  </p:clrMapOvr>
  <p:transition>
    <p:wheel spokes="3"/>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questions contac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47800"/>
            <a:ext cx="5111750" cy="4678363"/>
          </a:xfrm>
        </p:spPr>
        <p:txBody>
          <a:bodyPr/>
          <a:lstStyle>
            <a:lvl1pPr>
              <a:defRPr sz="3200">
                <a:solidFill>
                  <a:schemeClr val="bg1">
                    <a:lumMod val="95000"/>
                  </a:schemeClr>
                </a:solidFill>
              </a:defRPr>
            </a:lvl1pPr>
            <a:lvl2pPr>
              <a:defRPr sz="2800">
                <a:solidFill>
                  <a:schemeClr val="bg1">
                    <a:lumMod val="95000"/>
                  </a:schemeClr>
                </a:solidFill>
              </a:defRPr>
            </a:lvl2pPr>
            <a:lvl3pPr>
              <a:defRPr sz="2400">
                <a:solidFill>
                  <a:schemeClr val="bg1">
                    <a:lumMod val="95000"/>
                  </a:schemeClr>
                </a:solidFill>
              </a:defRPr>
            </a:lvl3pPr>
            <a:lvl4pPr>
              <a:defRPr sz="2000">
                <a:solidFill>
                  <a:schemeClr val="bg1">
                    <a:lumMod val="95000"/>
                  </a:schemeClr>
                </a:solidFill>
              </a:defRPr>
            </a:lvl4pPr>
            <a:lvl5pPr>
              <a:defRPr sz="2000">
                <a:solidFill>
                  <a:schemeClr val="bg1">
                    <a:lumMod val="95000"/>
                  </a:schemeClr>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562600" y="1524000"/>
            <a:ext cx="2855913" cy="4373563"/>
          </a:xfrm>
        </p:spPr>
        <p:txBody>
          <a:bodyPr/>
          <a:lstStyle>
            <a:lvl1pPr marL="0" indent="0">
              <a:lnSpc>
                <a:spcPts val="1600"/>
              </a:lnSpc>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2" name="Slide Number Placeholder 11"/>
          <p:cNvSpPr>
            <a:spLocks noGrp="1"/>
          </p:cNvSpPr>
          <p:nvPr>
            <p:ph type="sldNum" sz="quarter" idx="14"/>
          </p:nvPr>
        </p:nvSpPr>
        <p:spPr/>
        <p:txBody>
          <a:bodyPr/>
          <a:lstStyle/>
          <a:p>
            <a:fld id="{81582BD6-FC20-4557-852B-8433F8572D30}" type="slidenum">
              <a:rPr lang="en-US" smtClean="0"/>
              <a:pPr/>
              <a:t>‹#›</a:t>
            </a:fld>
            <a:endParaRPr lang="en-US" dirty="0"/>
          </a:p>
        </p:txBody>
      </p:sp>
      <p:sp>
        <p:nvSpPr>
          <p:cNvPr id="13" name="Footer Placeholder 12"/>
          <p:cNvSpPr>
            <a:spLocks noGrp="1"/>
          </p:cNvSpPr>
          <p:nvPr>
            <p:ph type="ftr" sz="quarter" idx="15"/>
          </p:nvPr>
        </p:nvSpPr>
        <p:spPr/>
        <p:txBody>
          <a:bodyPr/>
          <a:lstStyle/>
          <a:p>
            <a:endParaRPr lang="en-US" dirty="0"/>
          </a:p>
        </p:txBody>
      </p:sp>
      <p:sp>
        <p:nvSpPr>
          <p:cNvPr id="14" name="Title 13"/>
          <p:cNvSpPr>
            <a:spLocks noGrp="1"/>
          </p:cNvSpPr>
          <p:nvPr>
            <p:ph type="title"/>
          </p:nvPr>
        </p:nvSpPr>
        <p:spPr>
          <a:xfrm>
            <a:off x="0" y="457200"/>
            <a:ext cx="6858000" cy="639763"/>
          </a:xfrm>
        </p:spPr>
        <p:txBody>
          <a:bodyPr/>
          <a:lstStyle>
            <a:lvl1pPr>
              <a:defRPr sz="2800">
                <a:solidFill>
                  <a:schemeClr val="bg1">
                    <a:lumMod val="95000"/>
                  </a:schemeClr>
                </a:solidFill>
              </a:defRPr>
            </a:lvl1pPr>
          </a:lstStyle>
          <a:p>
            <a:r>
              <a:rPr lang="en-US" smtClean="0"/>
              <a:t>Click to edit Master title style</a:t>
            </a:r>
            <a:endParaRPr lang="en-US" dirty="0"/>
          </a:p>
        </p:txBody>
      </p:sp>
      <p:sp>
        <p:nvSpPr>
          <p:cNvPr id="15" name="Text Placeholder 10"/>
          <p:cNvSpPr>
            <a:spLocks noGrp="1"/>
          </p:cNvSpPr>
          <p:nvPr>
            <p:ph type="body" sz="quarter" idx="13"/>
          </p:nvPr>
        </p:nvSpPr>
        <p:spPr>
          <a:xfrm>
            <a:off x="210600" y="974400"/>
            <a:ext cx="6876000" cy="457200"/>
          </a:xfrm>
        </p:spPr>
        <p:txBody>
          <a:bodyPr>
            <a:normAutofit/>
          </a:bodyPr>
          <a:lstStyle>
            <a:lvl1pPr>
              <a:buFontTx/>
              <a:buNone/>
              <a:defRPr sz="2000">
                <a:solidFill>
                  <a:schemeClr val="bg1">
                    <a:lumMod val="95000"/>
                  </a:schemeClr>
                </a:solidFill>
              </a:defRPr>
            </a:lvl1pPr>
          </a:lstStyle>
          <a:p>
            <a:pPr lvl="0"/>
            <a:r>
              <a:rPr lang="en-US" smtClean="0"/>
              <a:t>Click to edit Master text styles</a:t>
            </a:r>
          </a:p>
        </p:txBody>
      </p:sp>
    </p:spTree>
  </p:cSld>
  <p:clrMapOvr>
    <a:masterClrMapping/>
  </p:clrMapOvr>
  <p:transition>
    <p:wheel spokes="3"/>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400" y="457199"/>
            <a:ext cx="3962400" cy="338139"/>
          </a:xfrm>
        </p:spPr>
        <p:txBody>
          <a:bodyPr anchor="b"/>
          <a:lstStyle>
            <a:lvl1pPr algn="l">
              <a:defRPr sz="1800" b="1"/>
            </a:lvl1pPr>
          </a:lstStyle>
          <a:p>
            <a:r>
              <a:rPr lang="en-US" smtClean="0"/>
              <a:t>Click to edit Master title style</a:t>
            </a:r>
            <a:endParaRPr lang="en-US" dirty="0"/>
          </a:p>
        </p:txBody>
      </p:sp>
      <p:sp>
        <p:nvSpPr>
          <p:cNvPr id="3" name="Picture Placeholder 2"/>
          <p:cNvSpPr>
            <a:spLocks noGrp="1"/>
          </p:cNvSpPr>
          <p:nvPr>
            <p:ph type="pic" idx="1"/>
          </p:nvPr>
        </p:nvSpPr>
        <p:spPr>
          <a:xfrm>
            <a:off x="1143000" y="304800"/>
            <a:ext cx="6934200" cy="42672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533400" y="762000"/>
            <a:ext cx="3962400" cy="804863"/>
          </a:xfrm>
        </p:spPr>
        <p:txBody>
          <a:bodyPr>
            <a:normAutofit/>
          </a:bodyPr>
          <a:lstStyle>
            <a:lvl1pPr marL="0" indent="0">
              <a:lnSpc>
                <a:spcPts val="1400"/>
              </a:lnSpc>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Slide Number Placeholder 7"/>
          <p:cNvSpPr>
            <a:spLocks noGrp="1"/>
          </p:cNvSpPr>
          <p:nvPr>
            <p:ph type="sldNum" sz="quarter" idx="10"/>
          </p:nvPr>
        </p:nvSpPr>
        <p:spPr/>
        <p:txBody>
          <a:bodyPr/>
          <a:lstStyle/>
          <a:p>
            <a:fld id="{81582BD6-FC20-4557-852B-8433F8572D30}" type="slidenum">
              <a:rPr lang="en-US" smtClean="0"/>
              <a:pPr/>
              <a:t>‹#›</a:t>
            </a:fld>
            <a:endParaRPr lang="en-US" dirty="0"/>
          </a:p>
        </p:txBody>
      </p:sp>
      <p:sp>
        <p:nvSpPr>
          <p:cNvPr id="9" name="Footer Placeholder 8"/>
          <p:cNvSpPr>
            <a:spLocks noGrp="1"/>
          </p:cNvSpPr>
          <p:nvPr>
            <p:ph type="ftr" sz="quarter" idx="11"/>
          </p:nvPr>
        </p:nvSpPr>
        <p:spPr/>
        <p:txBody>
          <a:bodyPr/>
          <a:lstStyle/>
          <a:p>
            <a:endParaRPr lang="en-US" dirty="0"/>
          </a:p>
        </p:txBody>
      </p:sp>
    </p:spTree>
  </p:cSld>
  <p:clrMapOvr>
    <a:masterClrMapping/>
  </p:clrMapOvr>
  <p:transition>
    <p:wheel spokes="3"/>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1"/>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1"/>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1"/>
            <a:ext cx="2133600" cy="365125"/>
          </a:xfrm>
          <a:prstGeom prst="rect">
            <a:avLst/>
          </a:prstGeom>
        </p:spPr>
        <p:txBody>
          <a:bodyPr/>
          <a:lstStyle/>
          <a:p>
            <a:fld id="{81582BD6-FC20-4557-852B-8433F8572D30}" type="slidenum">
              <a:rPr lang="en-US" smtClean="0"/>
              <a:pPr/>
              <a:t>‹#›</a:t>
            </a:fld>
            <a:endParaRPr lang="en-US"/>
          </a:p>
        </p:txBody>
      </p:sp>
    </p:spTree>
  </p:cSld>
  <p:clrMapOvr>
    <a:masterClrMapping/>
  </p:clrMapOvr>
  <p:transition>
    <p:wheel spokes="3"/>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848600" y="503239"/>
            <a:ext cx="1219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503237"/>
            <a:ext cx="7162800" cy="6278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heel spokes="3"/>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295399"/>
            <a:ext cx="8305800" cy="4525965"/>
          </a:xfrm>
        </p:spPr>
        <p:txBody>
          <a:bodyPr/>
          <a:lstStyle>
            <a:lvl1pPr marL="173038" indent="-173038">
              <a:lnSpc>
                <a:spcPts val="2600"/>
              </a:lnSpc>
              <a:buClr>
                <a:schemeClr val="accent3">
                  <a:lumMod val="50000"/>
                </a:schemeClr>
              </a:buClr>
              <a:buFont typeface="Arial" pitchFamily="34" charset="0"/>
              <a:buChar char="•"/>
              <a:defRPr sz="2400" b="0"/>
            </a:lvl1pPr>
            <a:lvl2pPr marL="684213" indent="-227013">
              <a:lnSpc>
                <a:spcPts val="2600"/>
              </a:lnSpc>
              <a:buClr>
                <a:schemeClr val="accent3">
                  <a:lumMod val="50000"/>
                </a:schemeClr>
              </a:buClr>
              <a:defRPr sz="2000"/>
            </a:lvl2pPr>
            <a:lvl3pPr marL="1087438" indent="-173038">
              <a:lnSpc>
                <a:spcPts val="2600"/>
              </a:lnSpc>
              <a:buClr>
                <a:schemeClr val="accent3">
                  <a:lumMod val="50000"/>
                </a:schemeClr>
              </a:buClr>
              <a:defRPr sz="1800"/>
            </a:lvl3pPr>
            <a:lvl4pPr marL="1541463" indent="-169863">
              <a:lnSpc>
                <a:spcPts val="2600"/>
              </a:lnSpc>
              <a:buClr>
                <a:schemeClr val="accent3">
                  <a:lumMod val="50000"/>
                </a:schemeClr>
              </a:buClr>
              <a:defRPr sz="1600"/>
            </a:lvl4pPr>
            <a:lvl5pPr marL="2001838" indent="-173038">
              <a:lnSpc>
                <a:spcPts val="2600"/>
              </a:lnSpc>
              <a:buClr>
                <a:schemeClr val="accent3">
                  <a:lumMod val="50000"/>
                </a:schemeClr>
              </a:buCl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3"/>
          </p:nvPr>
        </p:nvSpPr>
        <p:spPr>
          <a:xfrm>
            <a:off x="381000" y="669600"/>
            <a:ext cx="8251200" cy="457200"/>
          </a:xfrm>
        </p:spPr>
        <p:txBody>
          <a:bodyPr>
            <a:normAutofit/>
          </a:bodyPr>
          <a:lstStyle>
            <a:lvl1pPr>
              <a:buFontTx/>
              <a:buNone/>
              <a:defRPr sz="2400"/>
            </a:lvl1pPr>
          </a:lstStyle>
          <a:p>
            <a:pPr lvl="0"/>
            <a:r>
              <a:rPr lang="en-US" smtClean="0"/>
              <a:t>Click to edit Master text styles</a:t>
            </a:r>
          </a:p>
        </p:txBody>
      </p:sp>
      <p:sp>
        <p:nvSpPr>
          <p:cNvPr id="10" name="Footer Placeholder 4"/>
          <p:cNvSpPr>
            <a:spLocks noGrp="1"/>
          </p:cNvSpPr>
          <p:nvPr>
            <p:ph type="ftr" sz="quarter" idx="3"/>
          </p:nvPr>
        </p:nvSpPr>
        <p:spPr>
          <a:xfrm>
            <a:off x="6248400" y="6653837"/>
            <a:ext cx="2895600" cy="365125"/>
          </a:xfrm>
          <a:prstGeom prst="rect">
            <a:avLst/>
          </a:prstGeom>
        </p:spPr>
        <p:txBody>
          <a:bodyPr/>
          <a:lstStyle>
            <a:lvl1pPr algn="r">
              <a:defRPr sz="900">
                <a:solidFill>
                  <a:schemeClr val="tx2"/>
                </a:solidFill>
                <a:latin typeface="Segoe UI" pitchFamily="34" charset="0"/>
                <a:cs typeface="Segoe UI" pitchFamily="34" charset="0"/>
              </a:defRPr>
            </a:lvl1pPr>
          </a:lstStyle>
          <a:p>
            <a:endParaRPr lang="en-US" dirty="0"/>
          </a:p>
        </p:txBody>
      </p:sp>
      <p:sp>
        <p:nvSpPr>
          <p:cNvPr id="12" name="Slide Number Placeholder 5"/>
          <p:cNvSpPr>
            <a:spLocks noGrp="1"/>
          </p:cNvSpPr>
          <p:nvPr>
            <p:ph type="sldNum" sz="quarter" idx="4"/>
          </p:nvPr>
        </p:nvSpPr>
        <p:spPr>
          <a:xfrm>
            <a:off x="76200" y="6638075"/>
            <a:ext cx="2133600" cy="365125"/>
          </a:xfrm>
          <a:prstGeom prst="rect">
            <a:avLst/>
          </a:prstGeom>
        </p:spPr>
        <p:txBody>
          <a:bodyPr/>
          <a:lstStyle>
            <a:lvl1pPr algn="l">
              <a:defRPr sz="1200" b="1">
                <a:solidFill>
                  <a:schemeClr val="tx2"/>
                </a:solidFill>
                <a:latin typeface="Segoe UI" pitchFamily="34" charset="0"/>
                <a:cs typeface="Segoe UI" pitchFamily="34" charset="0"/>
              </a:defRPr>
            </a:lvl1pPr>
          </a:lstStyle>
          <a:p>
            <a:fld id="{81582BD6-FC20-4557-852B-8433F8572D30}" type="slidenum">
              <a:rPr lang="en-US" smtClean="0"/>
              <a:pPr/>
              <a:t>‹#›</a:t>
            </a:fld>
            <a:endParaRPr lang="en-US" dirty="0"/>
          </a:p>
        </p:txBody>
      </p:sp>
      <p:sp>
        <p:nvSpPr>
          <p:cNvPr id="16" name="Title 15"/>
          <p:cNvSpPr>
            <a:spLocks noGrp="1"/>
          </p:cNvSpPr>
          <p:nvPr>
            <p:ph type="title"/>
          </p:nvPr>
        </p:nvSpPr>
        <p:spPr>
          <a:xfrm>
            <a:off x="152400" y="152400"/>
            <a:ext cx="8229600" cy="639763"/>
          </a:xfrm>
        </p:spPr>
        <p:txBody>
          <a:bodyPr/>
          <a:lstStyle>
            <a:lvl1pPr>
              <a:buClr>
                <a:schemeClr val="accent3">
                  <a:lumMod val="50000"/>
                </a:schemeClr>
              </a:buClr>
              <a:defRPr/>
            </a:lvl1pPr>
          </a:lstStyle>
          <a:p>
            <a:r>
              <a:rPr lang="en-US" smtClean="0"/>
              <a:t>Click to edit Master title style</a:t>
            </a:r>
            <a:endParaRPr lang="en-US"/>
          </a:p>
        </p:txBody>
      </p:sp>
    </p:spTree>
  </p:cSld>
  <p:clrMapOvr>
    <a:masterClrMapping/>
  </p:clrMapOvr>
  <p:transition>
    <p:wheel spokes="3"/>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Summary">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81582BD6-FC20-4557-852B-8433F8572D30}" type="slidenum">
              <a:rPr lang="en-US" smtClean="0"/>
              <a:pPr/>
              <a:t>‹#›</a:t>
            </a:fld>
            <a:endParaRPr lang="en-US" dirty="0"/>
          </a:p>
        </p:txBody>
      </p:sp>
      <p:sp>
        <p:nvSpPr>
          <p:cNvPr id="9" name="Text Placeholder 8"/>
          <p:cNvSpPr>
            <a:spLocks noGrp="1"/>
          </p:cNvSpPr>
          <p:nvPr>
            <p:ph type="body" sz="quarter" idx="15"/>
          </p:nvPr>
        </p:nvSpPr>
        <p:spPr>
          <a:xfrm>
            <a:off x="381000" y="3130200"/>
            <a:ext cx="6629400" cy="838200"/>
          </a:xfrm>
        </p:spPr>
        <p:txBody>
          <a:bodyPr>
            <a:normAutofit/>
          </a:bodyPr>
          <a:lstStyle>
            <a:lvl1pPr marL="57150" indent="0">
              <a:buFontTx/>
              <a:buNone/>
              <a:defRPr sz="1800" baseline="0"/>
            </a:lvl1pPr>
          </a:lstStyle>
          <a:p>
            <a:pPr lvl="0"/>
            <a:r>
              <a:rPr lang="en-US" smtClean="0"/>
              <a:t>Click to edit Master text styles</a:t>
            </a:r>
          </a:p>
        </p:txBody>
      </p:sp>
      <p:sp>
        <p:nvSpPr>
          <p:cNvPr id="7" name="Title 6"/>
          <p:cNvSpPr>
            <a:spLocks noGrp="1"/>
          </p:cNvSpPr>
          <p:nvPr>
            <p:ph type="title"/>
          </p:nvPr>
        </p:nvSpPr>
        <p:spPr>
          <a:xfrm>
            <a:off x="152400" y="152400"/>
            <a:ext cx="8229600" cy="639763"/>
          </a:xfrm>
        </p:spPr>
        <p:txBody>
          <a:bodyPr/>
          <a:lstStyle/>
          <a:p>
            <a:r>
              <a:rPr lang="en-US" smtClean="0"/>
              <a:t>Click to edit Master title style</a:t>
            </a:r>
            <a:endParaRPr lang="en-US" dirty="0"/>
          </a:p>
        </p:txBody>
      </p:sp>
      <p:sp>
        <p:nvSpPr>
          <p:cNvPr id="8" name="Text Placeholder 10"/>
          <p:cNvSpPr>
            <a:spLocks noGrp="1"/>
          </p:cNvSpPr>
          <p:nvPr>
            <p:ph type="body" sz="quarter" idx="13"/>
          </p:nvPr>
        </p:nvSpPr>
        <p:spPr>
          <a:xfrm>
            <a:off x="359400" y="669600"/>
            <a:ext cx="8251200" cy="457200"/>
          </a:xfrm>
        </p:spPr>
        <p:txBody>
          <a:bodyPr>
            <a:normAutofit/>
          </a:bodyPr>
          <a:lstStyle>
            <a:lvl1pPr>
              <a:buFontTx/>
              <a:buNone/>
              <a:defRPr sz="2400"/>
            </a:lvl1pPr>
          </a:lstStyle>
          <a:p>
            <a:pPr lvl="0"/>
            <a:r>
              <a:rPr lang="en-US" smtClean="0"/>
              <a:t>Click to edit Master text styles</a:t>
            </a:r>
          </a:p>
        </p:txBody>
      </p:sp>
      <p:sp>
        <p:nvSpPr>
          <p:cNvPr id="12" name="Text Placeholder 8"/>
          <p:cNvSpPr>
            <a:spLocks noGrp="1"/>
          </p:cNvSpPr>
          <p:nvPr>
            <p:ph type="body" sz="quarter" idx="16"/>
          </p:nvPr>
        </p:nvSpPr>
        <p:spPr>
          <a:xfrm>
            <a:off x="381000" y="1711800"/>
            <a:ext cx="6629400" cy="838200"/>
          </a:xfrm>
        </p:spPr>
        <p:txBody>
          <a:bodyPr>
            <a:normAutofit/>
          </a:bodyPr>
          <a:lstStyle>
            <a:lvl1pPr marL="57150" indent="0">
              <a:buFontTx/>
              <a:buNone/>
              <a:defRPr sz="1800" baseline="0"/>
            </a:lvl1pPr>
          </a:lstStyle>
          <a:p>
            <a:pPr lvl="0"/>
            <a:r>
              <a:rPr lang="en-US" smtClean="0"/>
              <a:t>Click to edit Master text styles</a:t>
            </a:r>
          </a:p>
        </p:txBody>
      </p:sp>
      <p:sp>
        <p:nvSpPr>
          <p:cNvPr id="14" name="Text Placeholder 8"/>
          <p:cNvSpPr>
            <a:spLocks noGrp="1"/>
          </p:cNvSpPr>
          <p:nvPr>
            <p:ph type="body" sz="quarter" idx="17"/>
          </p:nvPr>
        </p:nvSpPr>
        <p:spPr>
          <a:xfrm>
            <a:off x="381000" y="2421000"/>
            <a:ext cx="6629400" cy="838200"/>
          </a:xfrm>
        </p:spPr>
        <p:txBody>
          <a:bodyPr>
            <a:normAutofit/>
          </a:bodyPr>
          <a:lstStyle>
            <a:lvl1pPr marL="57150" indent="0">
              <a:buFontTx/>
              <a:buNone/>
              <a:defRPr sz="1800" baseline="0"/>
            </a:lvl1pPr>
          </a:lstStyle>
          <a:p>
            <a:pPr lvl="0"/>
            <a:r>
              <a:rPr lang="en-US" smtClean="0"/>
              <a:t>Click to edit Master text styles</a:t>
            </a:r>
          </a:p>
        </p:txBody>
      </p:sp>
      <p:sp>
        <p:nvSpPr>
          <p:cNvPr id="15" name="Text Placeholder 8"/>
          <p:cNvSpPr>
            <a:spLocks noGrp="1"/>
          </p:cNvSpPr>
          <p:nvPr>
            <p:ph type="body" sz="quarter" idx="18"/>
          </p:nvPr>
        </p:nvSpPr>
        <p:spPr>
          <a:xfrm>
            <a:off x="381000" y="3769200"/>
            <a:ext cx="6629400" cy="838200"/>
          </a:xfrm>
        </p:spPr>
        <p:txBody>
          <a:bodyPr>
            <a:normAutofit/>
          </a:bodyPr>
          <a:lstStyle>
            <a:lvl1pPr marL="57150" indent="0">
              <a:buFontTx/>
              <a:buNone/>
              <a:defRPr sz="1800" baseline="0"/>
            </a:lvl1pPr>
          </a:lstStyle>
          <a:p>
            <a:pPr lvl="0"/>
            <a:r>
              <a:rPr lang="en-US" smtClean="0"/>
              <a:t>Click to edit Master text styles</a:t>
            </a:r>
          </a:p>
        </p:txBody>
      </p:sp>
      <p:sp>
        <p:nvSpPr>
          <p:cNvPr id="16" name="Text Placeholder 8"/>
          <p:cNvSpPr>
            <a:spLocks noGrp="1"/>
          </p:cNvSpPr>
          <p:nvPr>
            <p:ph type="body" sz="quarter" idx="19"/>
          </p:nvPr>
        </p:nvSpPr>
        <p:spPr>
          <a:xfrm>
            <a:off x="381000" y="4478400"/>
            <a:ext cx="6629400" cy="838200"/>
          </a:xfrm>
        </p:spPr>
        <p:txBody>
          <a:bodyPr>
            <a:normAutofit/>
          </a:bodyPr>
          <a:lstStyle>
            <a:lvl1pPr marL="57150" indent="0">
              <a:buFontTx/>
              <a:buNone/>
              <a:defRPr sz="1800" baseline="0"/>
            </a:lvl1pPr>
          </a:lstStyle>
          <a:p>
            <a:pPr lvl="0"/>
            <a:r>
              <a:rPr lang="en-US" smtClean="0"/>
              <a:t>Click to edit Master text styles</a:t>
            </a:r>
          </a:p>
        </p:txBody>
      </p:sp>
      <p:sp>
        <p:nvSpPr>
          <p:cNvPr id="17" name="Text Placeholder 8"/>
          <p:cNvSpPr>
            <a:spLocks noGrp="1"/>
          </p:cNvSpPr>
          <p:nvPr>
            <p:ph type="body" sz="quarter" idx="20"/>
          </p:nvPr>
        </p:nvSpPr>
        <p:spPr>
          <a:xfrm>
            <a:off x="381000" y="5257800"/>
            <a:ext cx="6629400" cy="838200"/>
          </a:xfrm>
        </p:spPr>
        <p:txBody>
          <a:bodyPr>
            <a:normAutofit/>
          </a:bodyPr>
          <a:lstStyle>
            <a:lvl1pPr marL="57150" indent="0">
              <a:buFontTx/>
              <a:buNone/>
              <a:defRPr sz="1800" baseline="0"/>
            </a:lvl1pPr>
          </a:lstStyle>
          <a:p>
            <a:pPr lvl="0"/>
            <a:r>
              <a:rPr lang="en-US" smtClean="0"/>
              <a:t>Click to edit Master text styles</a:t>
            </a:r>
          </a:p>
        </p:txBody>
      </p:sp>
    </p:spTree>
  </p:cSld>
  <p:clrMapOvr>
    <a:masterClrMapping/>
  </p:clrMapOvr>
  <p:transition>
    <p:wheel spokes="3"/>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2871788"/>
            <a:ext cx="7772400" cy="1362075"/>
          </a:xfrm>
        </p:spPr>
        <p:txBody>
          <a:bodyPr anchor="t"/>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685800" y="1371601"/>
            <a:ext cx="7772400" cy="1500187"/>
          </a:xfrm>
        </p:spPr>
        <p:txBody>
          <a:bodyPr anchor="b"/>
          <a:lstStyle>
            <a:lvl1pPr marL="0" indent="0">
              <a:buNone/>
              <a:defRPr sz="2000">
                <a:solidFill>
                  <a:schemeClr val="bg2"/>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0" name="Slide Number Placeholder 9"/>
          <p:cNvSpPr>
            <a:spLocks noGrp="1"/>
          </p:cNvSpPr>
          <p:nvPr>
            <p:ph type="sldNum" sz="quarter" idx="10"/>
          </p:nvPr>
        </p:nvSpPr>
        <p:spPr/>
        <p:txBody>
          <a:bodyPr/>
          <a:lstStyle/>
          <a:p>
            <a:fld id="{81582BD6-FC20-4557-852B-8433F8572D30}" type="slidenum">
              <a:rPr lang="en-US" smtClean="0"/>
              <a:pPr/>
              <a:t>‹#›</a:t>
            </a:fld>
            <a:endParaRPr lang="en-US" dirty="0"/>
          </a:p>
        </p:txBody>
      </p:sp>
      <p:sp>
        <p:nvSpPr>
          <p:cNvPr id="11" name="Footer Placeholder 10"/>
          <p:cNvSpPr>
            <a:spLocks noGrp="1"/>
          </p:cNvSpPr>
          <p:nvPr>
            <p:ph type="ftr" sz="quarter" idx="11"/>
          </p:nvPr>
        </p:nvSpPr>
        <p:spPr/>
        <p:txBody>
          <a:bodyPr/>
          <a:lstStyle/>
          <a:p>
            <a:endParaRPr lang="en-US" dirty="0"/>
          </a:p>
        </p:txBody>
      </p:sp>
    </p:spTree>
  </p:cSld>
  <p:clrMapOvr>
    <a:masterClrMapping/>
  </p:clrMapOvr>
  <p:transition>
    <p:wheel spokes="3"/>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04800" y="1295401"/>
            <a:ext cx="4038600" cy="4525964"/>
          </a:xfrm>
        </p:spPr>
        <p:txBody>
          <a:bodyPr/>
          <a:lstStyle>
            <a:lvl1pPr>
              <a:buClr>
                <a:schemeClr val="bg1">
                  <a:lumMod val="95000"/>
                </a:schemeClr>
              </a:buClr>
              <a:defRPr sz="2400"/>
            </a:lvl1pPr>
            <a:lvl2pPr>
              <a:buClr>
                <a:schemeClr val="bg1">
                  <a:lumMod val="95000"/>
                </a:schemeClr>
              </a:buClr>
              <a:defRPr sz="2000"/>
            </a:lvl2pPr>
            <a:lvl3pPr>
              <a:buClr>
                <a:schemeClr val="bg1">
                  <a:lumMod val="95000"/>
                </a:schemeClr>
              </a:buClr>
              <a:defRPr sz="2000"/>
            </a:lvl3pPr>
            <a:lvl4pPr>
              <a:buClr>
                <a:schemeClr val="bg1">
                  <a:lumMod val="95000"/>
                </a:schemeClr>
              </a:buClr>
              <a:defRPr sz="1800"/>
            </a:lvl4pPr>
            <a:lvl5pPr>
              <a:buClr>
                <a:schemeClr val="bg1">
                  <a:lumMod val="95000"/>
                </a:schemeClr>
              </a:buCl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95800" y="1295401"/>
            <a:ext cx="4038600" cy="4525964"/>
          </a:xfrm>
        </p:spPr>
        <p:txBody>
          <a:bodyPr/>
          <a:lstStyle>
            <a:lvl1pPr>
              <a:buClr>
                <a:schemeClr val="bg1">
                  <a:lumMod val="95000"/>
                </a:schemeClr>
              </a:buClr>
              <a:defRPr sz="2400"/>
            </a:lvl1pPr>
            <a:lvl2pPr>
              <a:buClr>
                <a:schemeClr val="bg1">
                  <a:lumMod val="95000"/>
                </a:schemeClr>
              </a:buClr>
              <a:defRPr sz="2000"/>
            </a:lvl2pPr>
            <a:lvl3pPr>
              <a:buClr>
                <a:schemeClr val="bg1">
                  <a:lumMod val="95000"/>
                </a:schemeClr>
              </a:buClr>
              <a:defRPr sz="2000"/>
            </a:lvl3pPr>
            <a:lvl4pPr>
              <a:buClr>
                <a:schemeClr val="bg1">
                  <a:lumMod val="95000"/>
                </a:schemeClr>
              </a:buClr>
              <a:defRPr sz="1800"/>
            </a:lvl4pPr>
            <a:lvl5pPr>
              <a:buClr>
                <a:schemeClr val="bg1">
                  <a:lumMod val="95000"/>
                </a:schemeClr>
              </a:buCl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8"/>
          <p:cNvSpPr>
            <a:spLocks noGrp="1"/>
          </p:cNvSpPr>
          <p:nvPr>
            <p:ph type="sldNum" sz="quarter" idx="14"/>
          </p:nvPr>
        </p:nvSpPr>
        <p:spPr>
          <a:xfrm>
            <a:off x="457200" y="6638075"/>
            <a:ext cx="2133600" cy="365125"/>
          </a:xfrm>
        </p:spPr>
        <p:txBody>
          <a:bodyPr/>
          <a:lstStyle/>
          <a:p>
            <a:fld id="{81582BD6-FC20-4557-852B-8433F8572D30}" type="slidenum">
              <a:rPr lang="en-US" smtClean="0"/>
              <a:pPr/>
              <a:t>‹#›</a:t>
            </a:fld>
            <a:endParaRPr lang="en-US" dirty="0"/>
          </a:p>
        </p:txBody>
      </p:sp>
      <p:sp>
        <p:nvSpPr>
          <p:cNvPr id="10" name="Footer Placeholder 9"/>
          <p:cNvSpPr>
            <a:spLocks noGrp="1"/>
          </p:cNvSpPr>
          <p:nvPr>
            <p:ph type="ftr" sz="quarter" idx="15"/>
          </p:nvPr>
        </p:nvSpPr>
        <p:spPr/>
        <p:txBody>
          <a:bodyPr/>
          <a:lstStyle/>
          <a:p>
            <a:endParaRPr lang="en-US" dirty="0"/>
          </a:p>
        </p:txBody>
      </p:sp>
      <p:sp>
        <p:nvSpPr>
          <p:cNvPr id="12" name="Title 11"/>
          <p:cNvSpPr>
            <a:spLocks noGrp="1"/>
          </p:cNvSpPr>
          <p:nvPr>
            <p:ph type="title"/>
          </p:nvPr>
        </p:nvSpPr>
        <p:spPr>
          <a:xfrm>
            <a:off x="152400" y="152400"/>
            <a:ext cx="8229600" cy="639763"/>
          </a:xfrm>
        </p:spPr>
        <p:txBody>
          <a:bodyPr/>
          <a:lstStyle/>
          <a:p>
            <a:r>
              <a:rPr lang="en-US" smtClean="0"/>
              <a:t>Click to edit Master title style</a:t>
            </a:r>
            <a:endParaRPr lang="en-US"/>
          </a:p>
        </p:txBody>
      </p:sp>
      <p:sp>
        <p:nvSpPr>
          <p:cNvPr id="13" name="Text Placeholder 10"/>
          <p:cNvSpPr>
            <a:spLocks noGrp="1"/>
          </p:cNvSpPr>
          <p:nvPr>
            <p:ph type="body" sz="quarter" idx="13"/>
          </p:nvPr>
        </p:nvSpPr>
        <p:spPr>
          <a:xfrm>
            <a:off x="359400" y="669600"/>
            <a:ext cx="8251200" cy="457200"/>
          </a:xfrm>
        </p:spPr>
        <p:txBody>
          <a:bodyPr>
            <a:normAutofit/>
          </a:bodyPr>
          <a:lstStyle>
            <a:lvl1pPr>
              <a:buFontTx/>
              <a:buNone/>
              <a:defRPr sz="2400"/>
            </a:lvl1pPr>
          </a:lstStyle>
          <a:p>
            <a:pPr lvl="0"/>
            <a:r>
              <a:rPr lang="en-US" smtClean="0"/>
              <a:t>Click to edit Master text styles</a:t>
            </a:r>
          </a:p>
        </p:txBody>
      </p:sp>
    </p:spTree>
  </p:cSld>
  <p:clrMapOvr>
    <a:masterClrMapping/>
  </p:clrMapOvr>
  <p:transition>
    <p:wheel spokes="3"/>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Picture">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81582BD6-FC20-4557-852B-8433F8572D30}" type="slidenum">
              <a:rPr lang="en-US" smtClean="0"/>
              <a:pPr/>
              <a:t>‹#›</a:t>
            </a:fld>
            <a:endParaRPr lang="en-US" dirty="0"/>
          </a:p>
        </p:txBody>
      </p:sp>
      <p:sp>
        <p:nvSpPr>
          <p:cNvPr id="5" name="Content Placeholder 2"/>
          <p:cNvSpPr>
            <a:spLocks noGrp="1"/>
          </p:cNvSpPr>
          <p:nvPr>
            <p:ph sz="half" idx="1"/>
          </p:nvPr>
        </p:nvSpPr>
        <p:spPr>
          <a:xfrm>
            <a:off x="457200" y="1447801"/>
            <a:ext cx="2362200" cy="1524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6" name="Content Placeholder 3"/>
          <p:cNvSpPr>
            <a:spLocks noGrp="1"/>
          </p:cNvSpPr>
          <p:nvPr>
            <p:ph sz="half" idx="2"/>
          </p:nvPr>
        </p:nvSpPr>
        <p:spPr>
          <a:xfrm>
            <a:off x="2971800" y="1447801"/>
            <a:ext cx="5715000" cy="1524000"/>
          </a:xfrm>
        </p:spPr>
        <p:txBody>
          <a:bodyPr>
            <a:normAutofit/>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9" name="Content Placeholder 2"/>
          <p:cNvSpPr>
            <a:spLocks noGrp="1"/>
          </p:cNvSpPr>
          <p:nvPr>
            <p:ph sz="half" idx="14"/>
          </p:nvPr>
        </p:nvSpPr>
        <p:spPr>
          <a:xfrm>
            <a:off x="457200" y="3048000"/>
            <a:ext cx="2362200" cy="1524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10" name="Content Placeholder 3"/>
          <p:cNvSpPr>
            <a:spLocks noGrp="1"/>
          </p:cNvSpPr>
          <p:nvPr>
            <p:ph sz="half" idx="15"/>
          </p:nvPr>
        </p:nvSpPr>
        <p:spPr>
          <a:xfrm>
            <a:off x="2971800" y="3048000"/>
            <a:ext cx="5715000" cy="1524000"/>
          </a:xfrm>
        </p:spPr>
        <p:txBody>
          <a:bodyPr>
            <a:normAutofit/>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11" name="Title 10"/>
          <p:cNvSpPr>
            <a:spLocks noGrp="1"/>
          </p:cNvSpPr>
          <p:nvPr>
            <p:ph type="title"/>
          </p:nvPr>
        </p:nvSpPr>
        <p:spPr>
          <a:xfrm>
            <a:off x="152400" y="152400"/>
            <a:ext cx="8229600" cy="639763"/>
          </a:xfrm>
        </p:spPr>
        <p:txBody>
          <a:bodyPr/>
          <a:lstStyle/>
          <a:p>
            <a:r>
              <a:rPr lang="en-US" smtClean="0"/>
              <a:t>Click to edit Master title style</a:t>
            </a:r>
            <a:endParaRPr lang="en-US"/>
          </a:p>
        </p:txBody>
      </p:sp>
      <p:sp>
        <p:nvSpPr>
          <p:cNvPr id="12" name="Text Placeholder 10"/>
          <p:cNvSpPr>
            <a:spLocks noGrp="1"/>
          </p:cNvSpPr>
          <p:nvPr>
            <p:ph type="body" sz="quarter" idx="13"/>
          </p:nvPr>
        </p:nvSpPr>
        <p:spPr>
          <a:xfrm>
            <a:off x="359400" y="669600"/>
            <a:ext cx="8251200" cy="457200"/>
          </a:xfrm>
        </p:spPr>
        <p:txBody>
          <a:bodyPr>
            <a:normAutofit/>
          </a:bodyPr>
          <a:lstStyle>
            <a:lvl1pPr>
              <a:buFontTx/>
              <a:buNone/>
              <a:defRPr sz="2400"/>
            </a:lvl1pPr>
          </a:lstStyle>
          <a:p>
            <a:pPr lvl="0"/>
            <a:r>
              <a:rPr lang="en-US" smtClean="0"/>
              <a:t>Click to edit Master text styles</a:t>
            </a:r>
          </a:p>
        </p:txBody>
      </p:sp>
    </p:spTree>
  </p:cSld>
  <p:clrMapOvr>
    <a:masterClrMapping/>
  </p:clrMapOvr>
  <p:transition>
    <p:wheel spokes="3"/>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hree Picture">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81582BD6-FC20-4557-852B-8433F8572D30}" type="slidenum">
              <a:rPr lang="en-US" smtClean="0"/>
              <a:pPr/>
              <a:t>‹#›</a:t>
            </a:fld>
            <a:endParaRPr lang="en-US" dirty="0"/>
          </a:p>
        </p:txBody>
      </p:sp>
      <p:sp>
        <p:nvSpPr>
          <p:cNvPr id="9" name="Content Placeholder 2"/>
          <p:cNvSpPr>
            <a:spLocks noGrp="1"/>
          </p:cNvSpPr>
          <p:nvPr>
            <p:ph sz="half" idx="1"/>
          </p:nvPr>
        </p:nvSpPr>
        <p:spPr>
          <a:xfrm>
            <a:off x="76200" y="3429000"/>
            <a:ext cx="2743200" cy="2544763"/>
          </a:xfrm>
        </p:spPr>
        <p:txBody>
          <a:bodyPr lIns="274320" tIns="0" rIns="182880">
            <a:normAutofit/>
          </a:bodyPr>
          <a:lstStyle>
            <a:lvl1pPr>
              <a:lnSpc>
                <a:spcPts val="2000"/>
              </a:lnSpc>
              <a:defRPr sz="1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10" name="Content Placeholder 3"/>
          <p:cNvSpPr>
            <a:spLocks noGrp="1"/>
          </p:cNvSpPr>
          <p:nvPr>
            <p:ph sz="half" idx="2"/>
          </p:nvPr>
        </p:nvSpPr>
        <p:spPr>
          <a:xfrm>
            <a:off x="2857500" y="3429000"/>
            <a:ext cx="2743200" cy="2544763"/>
          </a:xfrm>
        </p:spPr>
        <p:txBody>
          <a:bodyPr lIns="274320" tIns="0" rIns="182880">
            <a:normAutofit/>
          </a:bodyPr>
          <a:lstStyle>
            <a:lvl1pPr>
              <a:lnSpc>
                <a:spcPts val="2000"/>
              </a:lnSpc>
              <a:defRPr sz="1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11" name="Content Placeholder 3"/>
          <p:cNvSpPr>
            <a:spLocks noGrp="1"/>
          </p:cNvSpPr>
          <p:nvPr>
            <p:ph sz="half" idx="14"/>
          </p:nvPr>
        </p:nvSpPr>
        <p:spPr>
          <a:xfrm>
            <a:off x="5638800" y="3429000"/>
            <a:ext cx="2743200" cy="2544763"/>
          </a:xfrm>
        </p:spPr>
        <p:txBody>
          <a:bodyPr lIns="274320" tIns="0" rIns="182880">
            <a:normAutofit/>
          </a:bodyPr>
          <a:lstStyle>
            <a:lvl1pPr>
              <a:lnSpc>
                <a:spcPts val="2000"/>
              </a:lnSpc>
              <a:defRPr sz="1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15" name="Content Placeholder 2"/>
          <p:cNvSpPr>
            <a:spLocks noGrp="1"/>
          </p:cNvSpPr>
          <p:nvPr>
            <p:ph sz="half" idx="15"/>
          </p:nvPr>
        </p:nvSpPr>
        <p:spPr>
          <a:xfrm>
            <a:off x="76200" y="1447801"/>
            <a:ext cx="2743200" cy="1706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16" name="Content Placeholder 3"/>
          <p:cNvSpPr>
            <a:spLocks noGrp="1"/>
          </p:cNvSpPr>
          <p:nvPr>
            <p:ph sz="half" idx="16"/>
          </p:nvPr>
        </p:nvSpPr>
        <p:spPr>
          <a:xfrm>
            <a:off x="2857500" y="1447801"/>
            <a:ext cx="2743200" cy="1706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17" name="Content Placeholder 3"/>
          <p:cNvSpPr>
            <a:spLocks noGrp="1"/>
          </p:cNvSpPr>
          <p:nvPr>
            <p:ph sz="half" idx="17"/>
          </p:nvPr>
        </p:nvSpPr>
        <p:spPr>
          <a:xfrm>
            <a:off x="5638800" y="1447801"/>
            <a:ext cx="2743200" cy="1706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19" name="Title 18"/>
          <p:cNvSpPr>
            <a:spLocks noGrp="1"/>
          </p:cNvSpPr>
          <p:nvPr>
            <p:ph type="title"/>
          </p:nvPr>
        </p:nvSpPr>
        <p:spPr>
          <a:xfrm>
            <a:off x="152400" y="152400"/>
            <a:ext cx="8229600" cy="639763"/>
          </a:xfrm>
        </p:spPr>
        <p:txBody>
          <a:bodyPr/>
          <a:lstStyle/>
          <a:p>
            <a:r>
              <a:rPr lang="en-US" smtClean="0"/>
              <a:t>Click to edit Master title style</a:t>
            </a:r>
            <a:endParaRPr lang="en-US"/>
          </a:p>
        </p:txBody>
      </p:sp>
      <p:sp>
        <p:nvSpPr>
          <p:cNvPr id="20" name="Text Placeholder 10"/>
          <p:cNvSpPr>
            <a:spLocks noGrp="1"/>
          </p:cNvSpPr>
          <p:nvPr>
            <p:ph type="body" sz="quarter" idx="13"/>
          </p:nvPr>
        </p:nvSpPr>
        <p:spPr>
          <a:xfrm>
            <a:off x="359400" y="669600"/>
            <a:ext cx="8251200" cy="457200"/>
          </a:xfrm>
        </p:spPr>
        <p:txBody>
          <a:bodyPr>
            <a:normAutofit/>
          </a:bodyPr>
          <a:lstStyle>
            <a:lvl1pPr>
              <a:buFontTx/>
              <a:buNone/>
              <a:defRPr sz="2400"/>
            </a:lvl1pPr>
          </a:lstStyle>
          <a:p>
            <a:pPr lvl="0"/>
            <a:r>
              <a:rPr lang="en-US" smtClean="0"/>
              <a:t>Click to edit Master text styles</a:t>
            </a:r>
          </a:p>
        </p:txBody>
      </p:sp>
    </p:spTree>
  </p:cSld>
  <p:clrMapOvr>
    <a:masterClrMapping/>
  </p:clrMapOvr>
  <p:transition>
    <p:wheel spokes="3"/>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6200" y="1447801"/>
            <a:ext cx="4040188" cy="304801"/>
          </a:xfrm>
          <a:solidFill>
            <a:schemeClr val="accent5">
              <a:lumMod val="20000"/>
              <a:lumOff val="80000"/>
              <a:alpha val="39000"/>
            </a:schemeClr>
          </a:solidFill>
        </p:spPr>
        <p:txBody>
          <a:bodyPr tIns="274320" anchor="b">
            <a:noAutofit/>
          </a:bodyPr>
          <a:lstStyle>
            <a:lvl1pPr marL="0" indent="0">
              <a:buNone/>
              <a:defRPr sz="1800" b="1" cap="all" baseline="0">
                <a:solidFill>
                  <a:schemeClr val="bg2"/>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6200" y="1752601"/>
            <a:ext cx="4040188" cy="4068763"/>
          </a:xfrm>
        </p:spPr>
        <p:txBody>
          <a:bodyPr/>
          <a:lstStyle>
            <a:lvl1pPr>
              <a:lnSpc>
                <a:spcPct val="100000"/>
              </a:lnSpc>
              <a:buClr>
                <a:schemeClr val="bg1">
                  <a:lumMod val="95000"/>
                </a:schemeClr>
              </a:buClr>
              <a:defRPr sz="2000"/>
            </a:lvl1pPr>
            <a:lvl2pPr>
              <a:lnSpc>
                <a:spcPct val="100000"/>
              </a:lnSpc>
              <a:buClr>
                <a:schemeClr val="bg1">
                  <a:lumMod val="95000"/>
                </a:schemeClr>
              </a:buClr>
              <a:defRPr sz="2000"/>
            </a:lvl2pPr>
            <a:lvl3pPr>
              <a:lnSpc>
                <a:spcPct val="100000"/>
              </a:lnSpc>
              <a:buClr>
                <a:schemeClr val="bg1">
                  <a:lumMod val="95000"/>
                </a:schemeClr>
              </a:buClr>
              <a:defRPr sz="1800"/>
            </a:lvl3pPr>
            <a:lvl4pPr>
              <a:lnSpc>
                <a:spcPct val="100000"/>
              </a:lnSpc>
              <a:buClr>
                <a:schemeClr val="bg1">
                  <a:lumMod val="95000"/>
                </a:schemeClr>
              </a:buClr>
              <a:defRPr sz="1600"/>
            </a:lvl4pPr>
            <a:lvl5pPr>
              <a:lnSpc>
                <a:spcPct val="100000"/>
              </a:lnSpc>
              <a:buClr>
                <a:schemeClr val="bg1">
                  <a:lumMod val="95000"/>
                </a:schemeClr>
              </a:buCl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4"/>
          </p:nvPr>
        </p:nvSpPr>
        <p:spPr>
          <a:xfrm>
            <a:off x="4491039" y="1752601"/>
            <a:ext cx="4041775" cy="4068763"/>
          </a:xfrm>
        </p:spPr>
        <p:txBody>
          <a:bodyPr/>
          <a:lstStyle>
            <a:lvl1pPr>
              <a:buClr>
                <a:schemeClr val="bg1">
                  <a:lumMod val="95000"/>
                </a:schemeClr>
              </a:buClr>
              <a:defRPr sz="2000"/>
            </a:lvl1pPr>
            <a:lvl2pPr>
              <a:buClr>
                <a:schemeClr val="bg1">
                  <a:lumMod val="95000"/>
                </a:schemeClr>
              </a:buClr>
              <a:defRPr sz="2000"/>
            </a:lvl2pPr>
            <a:lvl3pPr>
              <a:buClr>
                <a:schemeClr val="bg1">
                  <a:lumMod val="95000"/>
                </a:schemeClr>
              </a:buClr>
              <a:defRPr sz="1800"/>
            </a:lvl3pPr>
            <a:lvl4pPr>
              <a:buClr>
                <a:schemeClr val="bg1">
                  <a:lumMod val="95000"/>
                </a:schemeClr>
              </a:buClr>
              <a:defRPr sz="1600"/>
            </a:lvl4pPr>
            <a:lvl5pPr>
              <a:buClr>
                <a:schemeClr val="bg1">
                  <a:lumMod val="95000"/>
                </a:schemeClr>
              </a:buCl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Text Placeholder 2"/>
          <p:cNvSpPr>
            <a:spLocks noGrp="1"/>
          </p:cNvSpPr>
          <p:nvPr>
            <p:ph type="body" idx="12"/>
          </p:nvPr>
        </p:nvSpPr>
        <p:spPr>
          <a:xfrm>
            <a:off x="4494212" y="1447802"/>
            <a:ext cx="4040188" cy="304801"/>
          </a:xfrm>
          <a:solidFill>
            <a:schemeClr val="accent5">
              <a:lumMod val="20000"/>
              <a:lumOff val="80000"/>
              <a:alpha val="39000"/>
            </a:schemeClr>
          </a:solidFill>
        </p:spPr>
        <p:txBody>
          <a:bodyPr tIns="274320" anchor="b">
            <a:noAutofit/>
          </a:bodyPr>
          <a:lstStyle>
            <a:lvl1pPr marL="0" indent="0">
              <a:buNone/>
              <a:defRPr sz="1800" b="1" cap="all" baseline="0">
                <a:solidFill>
                  <a:schemeClr val="bg2"/>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Slide Number Placeholder 9"/>
          <p:cNvSpPr>
            <a:spLocks noGrp="1"/>
          </p:cNvSpPr>
          <p:nvPr>
            <p:ph type="sldNum" sz="quarter" idx="14"/>
          </p:nvPr>
        </p:nvSpPr>
        <p:spPr/>
        <p:txBody>
          <a:bodyPr/>
          <a:lstStyle/>
          <a:p>
            <a:fld id="{81582BD6-FC20-4557-852B-8433F8572D30}" type="slidenum">
              <a:rPr lang="en-US" smtClean="0"/>
              <a:pPr/>
              <a:t>‹#›</a:t>
            </a:fld>
            <a:endParaRPr lang="en-US" dirty="0"/>
          </a:p>
        </p:txBody>
      </p:sp>
      <p:sp>
        <p:nvSpPr>
          <p:cNvPr id="11" name="Footer Placeholder 10"/>
          <p:cNvSpPr>
            <a:spLocks noGrp="1"/>
          </p:cNvSpPr>
          <p:nvPr>
            <p:ph type="ftr" sz="quarter" idx="15"/>
          </p:nvPr>
        </p:nvSpPr>
        <p:spPr/>
        <p:txBody>
          <a:bodyPr/>
          <a:lstStyle/>
          <a:p>
            <a:endParaRPr lang="en-US" dirty="0"/>
          </a:p>
        </p:txBody>
      </p:sp>
      <p:sp>
        <p:nvSpPr>
          <p:cNvPr id="17" name="Title 16"/>
          <p:cNvSpPr>
            <a:spLocks noGrp="1"/>
          </p:cNvSpPr>
          <p:nvPr>
            <p:ph type="title"/>
          </p:nvPr>
        </p:nvSpPr>
        <p:spPr>
          <a:xfrm>
            <a:off x="152400" y="152400"/>
            <a:ext cx="8229600" cy="639763"/>
          </a:xfrm>
        </p:spPr>
        <p:txBody>
          <a:bodyPr/>
          <a:lstStyle/>
          <a:p>
            <a:r>
              <a:rPr lang="en-US" smtClean="0"/>
              <a:t>Click to edit Master title style</a:t>
            </a:r>
            <a:endParaRPr lang="en-US"/>
          </a:p>
        </p:txBody>
      </p:sp>
      <p:sp>
        <p:nvSpPr>
          <p:cNvPr id="18" name="Text Placeholder 10"/>
          <p:cNvSpPr>
            <a:spLocks noGrp="1"/>
          </p:cNvSpPr>
          <p:nvPr>
            <p:ph type="body" sz="quarter" idx="13"/>
          </p:nvPr>
        </p:nvSpPr>
        <p:spPr>
          <a:xfrm>
            <a:off x="359400" y="669600"/>
            <a:ext cx="8251200" cy="457200"/>
          </a:xfrm>
        </p:spPr>
        <p:txBody>
          <a:bodyPr>
            <a:normAutofit/>
          </a:bodyPr>
          <a:lstStyle>
            <a:lvl1pPr>
              <a:buFontTx/>
              <a:buNone/>
              <a:defRPr sz="2400"/>
            </a:lvl1pPr>
          </a:lstStyle>
          <a:p>
            <a:pPr lvl="0"/>
            <a:r>
              <a:rPr lang="en-US" smtClean="0"/>
              <a:t>Click to edit Master text styles</a:t>
            </a:r>
          </a:p>
        </p:txBody>
      </p:sp>
    </p:spTree>
  </p:cSld>
  <p:clrMapOvr>
    <a:masterClrMapping/>
  </p:clrMapOvr>
  <p:transition>
    <p:wheel spokes="3"/>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9" name="Slide Number Placeholder 8"/>
          <p:cNvSpPr>
            <a:spLocks noGrp="1"/>
          </p:cNvSpPr>
          <p:nvPr>
            <p:ph type="sldNum" sz="quarter" idx="14"/>
          </p:nvPr>
        </p:nvSpPr>
        <p:spPr/>
        <p:txBody>
          <a:bodyPr/>
          <a:lstStyle/>
          <a:p>
            <a:fld id="{81582BD6-FC20-4557-852B-8433F8572D30}" type="slidenum">
              <a:rPr lang="en-US" smtClean="0"/>
              <a:pPr/>
              <a:t>‹#›</a:t>
            </a:fld>
            <a:endParaRPr lang="en-US" dirty="0"/>
          </a:p>
        </p:txBody>
      </p:sp>
      <p:sp>
        <p:nvSpPr>
          <p:cNvPr id="10" name="Footer Placeholder 9"/>
          <p:cNvSpPr>
            <a:spLocks noGrp="1"/>
          </p:cNvSpPr>
          <p:nvPr>
            <p:ph type="ftr" sz="quarter" idx="15"/>
          </p:nvPr>
        </p:nvSpPr>
        <p:spPr/>
        <p:txBody>
          <a:bodyPr/>
          <a:lstStyle/>
          <a:p>
            <a:endParaRPr lang="en-US" dirty="0"/>
          </a:p>
        </p:txBody>
      </p:sp>
      <p:sp>
        <p:nvSpPr>
          <p:cNvPr id="13" name="Title 12"/>
          <p:cNvSpPr>
            <a:spLocks noGrp="1"/>
          </p:cNvSpPr>
          <p:nvPr>
            <p:ph type="title"/>
          </p:nvPr>
        </p:nvSpPr>
        <p:spPr>
          <a:xfrm>
            <a:off x="1219200" y="457200"/>
            <a:ext cx="8229600" cy="639763"/>
          </a:xfrm>
        </p:spPr>
        <p:txBody>
          <a:bodyPr/>
          <a:lstStyle/>
          <a:p>
            <a:r>
              <a:rPr lang="en-US" smtClean="0"/>
              <a:t>Click to edit Master title style</a:t>
            </a:r>
            <a:endParaRPr lang="en-US"/>
          </a:p>
        </p:txBody>
      </p:sp>
      <p:sp>
        <p:nvSpPr>
          <p:cNvPr id="14" name="Text Placeholder 10"/>
          <p:cNvSpPr>
            <a:spLocks noGrp="1"/>
          </p:cNvSpPr>
          <p:nvPr>
            <p:ph type="body" sz="quarter" idx="13"/>
          </p:nvPr>
        </p:nvSpPr>
        <p:spPr>
          <a:xfrm>
            <a:off x="914400" y="974400"/>
            <a:ext cx="8251200" cy="457200"/>
          </a:xfrm>
        </p:spPr>
        <p:txBody>
          <a:bodyPr>
            <a:normAutofit/>
          </a:bodyPr>
          <a:lstStyle>
            <a:lvl1pPr>
              <a:buFontTx/>
              <a:buNone/>
              <a:defRPr sz="2400"/>
            </a:lvl1pPr>
          </a:lstStyle>
          <a:p>
            <a:pPr lvl="0"/>
            <a:r>
              <a:rPr lang="en-US" smtClean="0"/>
              <a:t>Click to edit Master text styles</a:t>
            </a:r>
          </a:p>
        </p:txBody>
      </p:sp>
    </p:spTree>
  </p:cSld>
  <p:clrMapOvr>
    <a:masterClrMapping/>
  </p:clrMapOvr>
  <p:transition>
    <p:wheel spokes="3"/>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52400" y="152400"/>
            <a:ext cx="8229600" cy="639763"/>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45200" y="808364"/>
            <a:ext cx="8229600" cy="5059364"/>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Footer Placeholder 4"/>
          <p:cNvSpPr>
            <a:spLocks noGrp="1"/>
          </p:cNvSpPr>
          <p:nvPr>
            <p:ph type="ftr" sz="quarter" idx="3"/>
          </p:nvPr>
        </p:nvSpPr>
        <p:spPr>
          <a:xfrm>
            <a:off x="6248400" y="6653837"/>
            <a:ext cx="2895600" cy="365125"/>
          </a:xfrm>
          <a:prstGeom prst="rect">
            <a:avLst/>
          </a:prstGeom>
        </p:spPr>
        <p:txBody>
          <a:bodyPr/>
          <a:lstStyle>
            <a:lvl1pPr algn="r">
              <a:defRPr sz="900">
                <a:solidFill>
                  <a:schemeClr val="tx2"/>
                </a:solidFill>
                <a:latin typeface="Segoe UI" pitchFamily="34" charset="0"/>
                <a:cs typeface="Segoe UI" pitchFamily="34" charset="0"/>
              </a:defRPr>
            </a:lvl1pPr>
          </a:lstStyle>
          <a:p>
            <a:endParaRPr lang="en-US" dirty="0"/>
          </a:p>
        </p:txBody>
      </p:sp>
      <p:sp>
        <p:nvSpPr>
          <p:cNvPr id="11" name="Slide Number Placeholder 5"/>
          <p:cNvSpPr>
            <a:spLocks noGrp="1"/>
          </p:cNvSpPr>
          <p:nvPr>
            <p:ph type="sldNum" sz="quarter" idx="4"/>
          </p:nvPr>
        </p:nvSpPr>
        <p:spPr>
          <a:xfrm>
            <a:off x="76200" y="6638075"/>
            <a:ext cx="2133600" cy="365125"/>
          </a:xfrm>
          <a:prstGeom prst="rect">
            <a:avLst/>
          </a:prstGeom>
        </p:spPr>
        <p:txBody>
          <a:bodyPr/>
          <a:lstStyle>
            <a:lvl1pPr algn="l">
              <a:defRPr sz="1200" b="1">
                <a:solidFill>
                  <a:schemeClr val="tx2"/>
                </a:solidFill>
                <a:latin typeface="Segoe UI" pitchFamily="34" charset="0"/>
                <a:cs typeface="Segoe UI" pitchFamily="34" charset="0"/>
              </a:defRPr>
            </a:lvl1pPr>
          </a:lstStyle>
          <a:p>
            <a:fld id="{81582BD6-FC20-4557-852B-8433F8572D30}" type="slidenum">
              <a:rPr lang="en-US" smtClean="0"/>
              <a:pPr/>
              <a:t>‹#›</a:t>
            </a:fld>
            <a:endParaRPr lang="en-US" dirty="0"/>
          </a:p>
        </p:txBody>
      </p:sp>
      <p:sp>
        <p:nvSpPr>
          <p:cNvPr id="7" name="TextBox 6"/>
          <p:cNvSpPr txBox="1"/>
          <p:nvPr/>
        </p:nvSpPr>
        <p:spPr>
          <a:xfrm>
            <a:off x="5257800" y="2895600"/>
            <a:ext cx="1219200" cy="1066800"/>
          </a:xfrm>
          <a:prstGeom prst="rect">
            <a:avLst/>
          </a:prstGeom>
        </p:spPr>
        <p:txBody>
          <a:bodyPr vert="horz" wrap="squar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endParaRPr kumimoji="0" lang="en-US" sz="2400" b="0" i="0" u="none" strike="noStrike" kern="1200" cap="none" spc="0" normalizeH="0" baseline="0" noProof="0" dirty="0" smtClean="0">
              <a:ln>
                <a:noFill/>
              </a:ln>
              <a:solidFill>
                <a:schemeClr val="tx1"/>
              </a:solidFill>
              <a:effectLst/>
              <a:uLnTx/>
              <a:uFillTx/>
              <a:latin typeface="Perpetua" pitchFamily="18" charset="0"/>
              <a:ea typeface="+mj-ea"/>
              <a:cs typeface="+mj-cs"/>
            </a:endParaRPr>
          </a:p>
        </p:txBody>
      </p:sp>
      <p:sp>
        <p:nvSpPr>
          <p:cNvPr id="8" name="TextBox 7"/>
          <p:cNvSpPr txBox="1"/>
          <p:nvPr/>
        </p:nvSpPr>
        <p:spPr>
          <a:xfrm>
            <a:off x="5410200" y="2667000"/>
            <a:ext cx="1447800" cy="1371600"/>
          </a:xfrm>
          <a:prstGeom prst="rect">
            <a:avLst/>
          </a:prstGeom>
        </p:spPr>
        <p:txBody>
          <a:bodyPr vert="horz" wrap="square" lIns="91440" tIns="45720" rIns="91440" bIns="45720" rtlCol="0" anchor="ctr">
            <a:normAutofit/>
          </a:bodyPr>
          <a:lstStyle/>
          <a:p>
            <a:pPr marL="0" marR="0" indent="0" algn="l" defTabSz="914400" rtl="0" eaLnBrk="1" fontAlgn="auto" latinLnBrk="0" hangingPunct="1">
              <a:lnSpc>
                <a:spcPct val="100000"/>
              </a:lnSpc>
              <a:spcBef>
                <a:spcPct val="0"/>
              </a:spcBef>
              <a:spcAft>
                <a:spcPts val="0"/>
              </a:spcAft>
              <a:buClrTx/>
              <a:buSzTx/>
              <a:buFontTx/>
              <a:buNone/>
              <a:tabLst/>
            </a:pPr>
            <a:endParaRPr kumimoji="0" lang="en-US" sz="2400" b="0" i="0" u="none" strike="noStrike" kern="1200" cap="none" spc="0" normalizeH="0" baseline="0" noProof="0" dirty="0" smtClean="0">
              <a:ln>
                <a:noFill/>
              </a:ln>
              <a:solidFill>
                <a:schemeClr val="tx1"/>
              </a:solidFill>
              <a:effectLst/>
              <a:uLnTx/>
              <a:uFillTx/>
              <a:latin typeface="Perpetua" pitchFamily="18" charset="0"/>
              <a:ea typeface="+mj-ea"/>
              <a:cs typeface="+mj-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61" r:id="rId6"/>
    <p:sldLayoutId id="2147483662" r:id="rId7"/>
    <p:sldLayoutId id="2147483653" r:id="rId8"/>
    <p:sldLayoutId id="2147483654" r:id="rId9"/>
    <p:sldLayoutId id="2147483655" r:id="rId10"/>
    <p:sldLayoutId id="2147483656" r:id="rId11"/>
    <p:sldLayoutId id="2147483664" r:id="rId12"/>
    <p:sldLayoutId id="2147483657" r:id="rId13"/>
    <p:sldLayoutId id="2147483658" r:id="rId14"/>
    <p:sldLayoutId id="2147483659" r:id="rId15"/>
  </p:sldLayoutIdLst>
  <p:transition>
    <p:wheel spokes="3"/>
  </p:transition>
  <p:hf sldNum="0" hdr="0" ftr="0" dt="0"/>
  <p:txStyles>
    <p:titleStyle>
      <a:lvl1pPr algn="l" defTabSz="914400" rtl="0" eaLnBrk="1" latinLnBrk="0" hangingPunct="1">
        <a:spcBef>
          <a:spcPct val="0"/>
        </a:spcBef>
        <a:buClr>
          <a:schemeClr val="bg1">
            <a:lumMod val="95000"/>
          </a:schemeClr>
        </a:buClr>
        <a:buFont typeface="Arial" pitchFamily="34" charset="0"/>
        <a:buChar char="•"/>
        <a:defRPr sz="3600" b="1" kern="1200" baseline="0">
          <a:solidFill>
            <a:schemeClr val="bg1"/>
          </a:solidFill>
          <a:latin typeface="+mj-lt"/>
          <a:ea typeface="+mj-ea"/>
          <a:cs typeface="Segoe UI" pitchFamily="34" charset="0"/>
        </a:defRPr>
      </a:lvl1pPr>
    </p:titleStyle>
    <p:bodyStyle>
      <a:lvl1pPr marL="173038" indent="-173038" algn="l" defTabSz="914400" rtl="0" eaLnBrk="1" latinLnBrk="0" hangingPunct="1">
        <a:lnSpc>
          <a:spcPct val="100000"/>
        </a:lnSpc>
        <a:spcBef>
          <a:spcPct val="20000"/>
        </a:spcBef>
        <a:buClr>
          <a:schemeClr val="bg1">
            <a:lumMod val="95000"/>
          </a:schemeClr>
        </a:buClr>
        <a:buSzPct val="70000"/>
        <a:buFont typeface="Arial" pitchFamily="34" charset="0"/>
        <a:buChar char="•"/>
        <a:defRPr sz="3200" kern="1200">
          <a:solidFill>
            <a:schemeClr val="bg1"/>
          </a:solidFill>
          <a:latin typeface="+mn-lt"/>
          <a:ea typeface="+mn-ea"/>
          <a:cs typeface="Segoe UI" pitchFamily="34" charset="0"/>
        </a:defRPr>
      </a:lvl1pPr>
      <a:lvl2pPr marL="627063" indent="-169863" algn="l" defTabSz="914400" rtl="0" eaLnBrk="1" latinLnBrk="0" hangingPunct="1">
        <a:lnSpc>
          <a:spcPct val="100000"/>
        </a:lnSpc>
        <a:spcBef>
          <a:spcPct val="20000"/>
        </a:spcBef>
        <a:buClr>
          <a:schemeClr val="bg1">
            <a:lumMod val="95000"/>
          </a:schemeClr>
        </a:buClr>
        <a:buSzPct val="70000"/>
        <a:buFont typeface="Arial" pitchFamily="34" charset="0"/>
        <a:buChar char="•"/>
        <a:defRPr sz="2800" kern="1200">
          <a:solidFill>
            <a:schemeClr val="bg1"/>
          </a:solidFill>
          <a:latin typeface="+mn-lt"/>
          <a:ea typeface="+mn-ea"/>
          <a:cs typeface="Segoe UI" pitchFamily="34" charset="0"/>
        </a:defRPr>
      </a:lvl2pPr>
      <a:lvl3pPr marL="1030288" indent="-115888" algn="l" defTabSz="914400" rtl="0" eaLnBrk="1" latinLnBrk="0" hangingPunct="1">
        <a:lnSpc>
          <a:spcPct val="100000"/>
        </a:lnSpc>
        <a:spcBef>
          <a:spcPct val="20000"/>
        </a:spcBef>
        <a:buClr>
          <a:schemeClr val="bg1">
            <a:lumMod val="95000"/>
          </a:schemeClr>
        </a:buClr>
        <a:buSzPct val="70000"/>
        <a:buFont typeface="Arial" pitchFamily="34" charset="0"/>
        <a:buChar char="•"/>
        <a:defRPr sz="2400" kern="1200">
          <a:solidFill>
            <a:schemeClr val="bg1"/>
          </a:solidFill>
          <a:latin typeface="+mn-lt"/>
          <a:ea typeface="+mn-ea"/>
          <a:cs typeface="Segoe UI" pitchFamily="34" charset="0"/>
        </a:defRPr>
      </a:lvl3pPr>
      <a:lvl4pPr marL="1482725" indent="-111125" algn="l" defTabSz="914400" rtl="0" eaLnBrk="1" latinLnBrk="0" hangingPunct="1">
        <a:lnSpc>
          <a:spcPct val="100000"/>
        </a:lnSpc>
        <a:spcBef>
          <a:spcPct val="20000"/>
        </a:spcBef>
        <a:buClr>
          <a:schemeClr val="bg1">
            <a:lumMod val="95000"/>
          </a:schemeClr>
        </a:buClr>
        <a:buSzPct val="70000"/>
        <a:buFont typeface="Arial" pitchFamily="34" charset="0"/>
        <a:buChar char="•"/>
        <a:defRPr sz="2000" kern="1200">
          <a:solidFill>
            <a:schemeClr val="bg1"/>
          </a:solidFill>
          <a:latin typeface="+mn-lt"/>
          <a:ea typeface="+mn-ea"/>
          <a:cs typeface="Segoe UI" pitchFamily="34" charset="0"/>
        </a:defRPr>
      </a:lvl4pPr>
      <a:lvl5pPr marL="1944688" indent="-115888" algn="l" defTabSz="914400" rtl="0" eaLnBrk="1" latinLnBrk="0" hangingPunct="1">
        <a:lnSpc>
          <a:spcPct val="100000"/>
        </a:lnSpc>
        <a:spcBef>
          <a:spcPct val="20000"/>
        </a:spcBef>
        <a:buClr>
          <a:schemeClr val="bg1">
            <a:lumMod val="95000"/>
          </a:schemeClr>
        </a:buClr>
        <a:buSzPct val="70000"/>
        <a:buFont typeface="Arial" pitchFamily="34" charset="0"/>
        <a:buChar char="•"/>
        <a:defRPr sz="2000" kern="1200">
          <a:solidFill>
            <a:schemeClr val="bg1"/>
          </a:solidFill>
          <a:latin typeface="+mn-lt"/>
          <a:ea typeface="+mn-ea"/>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0.xml"/><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3" Type="http://schemas.openxmlformats.org/officeDocument/2006/relationships/hyperlink" Target="http://www.carmelschools.org/" TargetMode="External"/><Relationship Id="rId2" Type="http://schemas.openxmlformats.org/officeDocument/2006/relationships/hyperlink" Target="http://www.brainpop.com/technology/computersandinternet/cyberbullying/" TargetMode="External"/><Relationship Id="rId1" Type="http://schemas.openxmlformats.org/officeDocument/2006/relationships/slideLayout" Target="../slideLayouts/slideLayout2.xml"/><Relationship Id="rId6" Type="http://schemas.openxmlformats.org/officeDocument/2006/relationships/hyperlink" Target="http://www.tweenangels.org/video_animation/cyberbullying_video.html" TargetMode="External"/><Relationship Id="rId5" Type="http://schemas.openxmlformats.org/officeDocument/2006/relationships/hyperlink" Target="http://privateschool.about.com/gi/o.htm?zi=1/XJ&amp;zTi=1&amp;sdn=privateschool&amp;cdn=education&amp;tm=16&amp;f=10&amp;tt=2&amp;bt=1&amp;bts=1&amp;zu=http://csriu.org/onlinedocs/cskcstschools.pdf" TargetMode="External"/><Relationship Id="rId4" Type="http://schemas.openxmlformats.org/officeDocument/2006/relationships/hyperlink" Target="http://www.adl.org/education/curriculum_connections/cyberbullying/Middle%20School%20Handouts.pdf"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tweenangels.org/video_animation/cyberbullying_video.html" TargetMode="External"/><Relationship Id="rId2" Type="http://schemas.openxmlformats.org/officeDocument/2006/relationships/hyperlink" Target="http://www.brainpop.com/technology/computersandinternet/cyberbullying/" TargetMode="Externa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838200"/>
            <a:ext cx="7848600" cy="2362200"/>
          </a:xfrm>
        </p:spPr>
        <p:txBody>
          <a:bodyPr/>
          <a:lstStyle/>
          <a:p>
            <a:pPr algn="ctr"/>
            <a:r>
              <a:rPr lang="en-US" sz="6000"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The New Bullies </a:t>
            </a:r>
            <a:br>
              <a:rPr lang="en-US" sz="6000"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br>
            <a:r>
              <a:rPr lang="en-US" sz="6000"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on the Internet</a:t>
            </a:r>
            <a:endParaRPr lang="en-US"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Subtitle 2"/>
          <p:cNvSpPr>
            <a:spLocks noGrp="1"/>
          </p:cNvSpPr>
          <p:nvPr>
            <p:ph type="subTitle" idx="1"/>
          </p:nvPr>
        </p:nvSpPr>
        <p:spPr>
          <a:xfrm>
            <a:off x="838200" y="3276600"/>
            <a:ext cx="7753800" cy="1066800"/>
          </a:xfrm>
        </p:spPr>
        <p:txBody>
          <a:bodyPr>
            <a:normAutofit fontScale="62500" lnSpcReduction="20000"/>
          </a:bodyPr>
          <a:lstStyle/>
          <a:p>
            <a:endParaRPr lang="en-US" dirty="0" smtClean="0"/>
          </a:p>
          <a:p>
            <a:endParaRPr lang="en-US" dirty="0" smtClean="0"/>
          </a:p>
          <a:p>
            <a:endParaRPr lang="en-US" dirty="0" smtClean="0"/>
          </a:p>
          <a:p>
            <a:pPr algn="ctr"/>
            <a:r>
              <a:rPr lang="en-US" sz="3200"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By: Kaitlyn Sassone </a:t>
            </a:r>
            <a:endParaRPr lang="en-US" sz="3200" dirty="0">
              <a:solidFill>
                <a:schemeClr val="tx1"/>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4" name="TextBox 3"/>
          <p:cNvSpPr txBox="1"/>
          <p:nvPr/>
        </p:nvSpPr>
        <p:spPr>
          <a:xfrm>
            <a:off x="6477000" y="6392405"/>
            <a:ext cx="2362200" cy="228600"/>
          </a:xfrm>
          <a:prstGeom prst="rect">
            <a:avLst/>
          </a:prstGeom>
        </p:spPr>
        <p:txBody>
          <a:bodyPr vert="horz" wrap="square" lIns="91440" tIns="45720" rIns="91440" bIns="45720" rtlCol="0" anchor="ctr">
            <a:normAutofit fontScale="47500" lnSpcReduction="20000"/>
          </a:bodyPr>
          <a:lstStyle/>
          <a:p>
            <a:pPr>
              <a:spcBef>
                <a:spcPct val="0"/>
              </a:spcBef>
            </a:pPr>
            <a:endParaRPr kumimoji="0" lang="en-US" sz="2400" b="0" i="0" u="none" strike="noStrike" kern="1200" cap="none" spc="0" normalizeH="0" baseline="0" noProof="0" dirty="0" smtClean="0">
              <a:ln>
                <a:noFill/>
              </a:ln>
              <a:solidFill>
                <a:schemeClr val="tx1"/>
              </a:solidFill>
              <a:effectLst/>
              <a:uLnTx/>
              <a:uFillTx/>
              <a:latin typeface="Perpetua" pitchFamily="18" charset="0"/>
              <a:ea typeface="+mj-ea"/>
              <a:cs typeface="+mj-cs"/>
            </a:endParaRPr>
          </a:p>
        </p:txBody>
      </p:sp>
      <p:pic>
        <p:nvPicPr>
          <p:cNvPr id="2050" name="Picture 2"/>
          <p:cNvPicPr>
            <a:picLocks noChangeAspect="1" noChangeArrowheads="1"/>
          </p:cNvPicPr>
          <p:nvPr/>
        </p:nvPicPr>
        <p:blipFill>
          <a:blip r:embed="rId2" cstate="print"/>
          <a:srcRect/>
          <a:stretch>
            <a:fillRect/>
          </a:stretch>
        </p:blipFill>
        <p:spPr bwMode="auto">
          <a:xfrm>
            <a:off x="685800" y="5495925"/>
            <a:ext cx="7772400" cy="1362075"/>
          </a:xfrm>
          <a:prstGeom prst="rect">
            <a:avLst/>
          </a:prstGeom>
          <a:noFill/>
          <a:ln w="9525">
            <a:noFill/>
            <a:miter lim="800000"/>
            <a:headEnd/>
            <a:tailEnd/>
          </a:ln>
        </p:spPr>
      </p:pic>
    </p:spTree>
  </p:cSld>
  <p:clrMapOvr>
    <a:masterClrMapping/>
  </p:clrMapOvr>
  <p:transition>
    <p:wheel spokes="3"/>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066800"/>
            <a:ext cx="8305800" cy="4800600"/>
          </a:xfrm>
        </p:spPr>
        <p:txBody>
          <a:bodyPr>
            <a:noAutofit/>
          </a:bodyPr>
          <a:lstStyle/>
          <a:p>
            <a:pPr>
              <a:buFont typeface="Courier New" pitchFamily="49" charset="0"/>
              <a:buChar char="o"/>
            </a:pPr>
            <a:r>
              <a:rPr lang="en-US" sz="2200" dirty="0" smtClean="0">
                <a:solidFill>
                  <a:schemeClr val="tx1"/>
                </a:solidFill>
                <a:latin typeface="Times New Roman" pitchFamily="18" charset="0"/>
                <a:cs typeface="Times New Roman" pitchFamily="18" charset="0"/>
              </a:rPr>
              <a:t>Teachers should provide a way for students to privately report Cyberbullying. Setting this precaution in place lets students know that there is a safe place to share Cybersafety violations.</a:t>
            </a:r>
          </a:p>
          <a:p>
            <a:pPr>
              <a:buNone/>
            </a:pPr>
            <a:endParaRPr lang="en-US" sz="2200" dirty="0" smtClean="0">
              <a:solidFill>
                <a:schemeClr val="tx1"/>
              </a:solidFill>
              <a:latin typeface="Times New Roman" pitchFamily="18" charset="0"/>
              <a:cs typeface="Times New Roman" pitchFamily="18" charset="0"/>
            </a:endParaRPr>
          </a:p>
          <a:p>
            <a:pPr>
              <a:buFont typeface="Courier New" pitchFamily="49" charset="0"/>
              <a:buChar char="o"/>
            </a:pPr>
            <a:r>
              <a:rPr lang="en-US" sz="2200" dirty="0" smtClean="0">
                <a:solidFill>
                  <a:schemeClr val="tx1"/>
                </a:solidFill>
                <a:latin typeface="Times New Roman" pitchFamily="18" charset="0"/>
                <a:cs typeface="Times New Roman" pitchFamily="18" charset="0"/>
              </a:rPr>
              <a:t>If students are aware of this, they will feel safer about reporting this inappropriate behavior. </a:t>
            </a:r>
          </a:p>
          <a:p>
            <a:pPr>
              <a:buNone/>
            </a:pPr>
            <a:endParaRPr lang="en-US" sz="2200" dirty="0" smtClean="0">
              <a:solidFill>
                <a:schemeClr val="tx1"/>
              </a:solidFill>
              <a:latin typeface="Times New Roman" pitchFamily="18" charset="0"/>
              <a:cs typeface="Times New Roman" pitchFamily="18" charset="0"/>
            </a:endParaRPr>
          </a:p>
          <a:p>
            <a:pPr>
              <a:buFont typeface="Courier New" pitchFamily="49" charset="0"/>
              <a:buChar char="o"/>
            </a:pPr>
            <a:r>
              <a:rPr lang="en-US" sz="2200" dirty="0" smtClean="0">
                <a:solidFill>
                  <a:schemeClr val="tx1"/>
                </a:solidFill>
                <a:latin typeface="Times New Roman" pitchFamily="18" charset="0"/>
                <a:cs typeface="Times New Roman" pitchFamily="18" charset="0"/>
              </a:rPr>
              <a:t>Students who take part in Cyberbullying might be less likely to perform this act if they know that there school is aware of the problem and they could get into serious trouble. </a:t>
            </a:r>
          </a:p>
        </p:txBody>
      </p:sp>
      <p:sp>
        <p:nvSpPr>
          <p:cNvPr id="4" name="Title 3"/>
          <p:cNvSpPr>
            <a:spLocks noGrp="1"/>
          </p:cNvSpPr>
          <p:nvPr>
            <p:ph type="title"/>
          </p:nvPr>
        </p:nvSpPr>
        <p:spPr/>
        <p:txBody>
          <a:bodyPr/>
          <a:lstStyle/>
          <a:p>
            <a:pPr algn="ctr">
              <a:buNone/>
            </a:pPr>
            <a:r>
              <a:rPr lang="en-US"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Guidelines for Educators</a:t>
            </a:r>
            <a:endParaRPr lang="en-US" dirty="0">
              <a:solidFill>
                <a:schemeClr val="tx1"/>
              </a:solidFill>
              <a:effectLst>
                <a:outerShdw blurRad="38100" dist="38100" dir="2700000" algn="tl">
                  <a:srgbClr val="000000">
                    <a:alpha val="43137"/>
                  </a:srgbClr>
                </a:outerShdw>
              </a:effectLst>
            </a:endParaRPr>
          </a:p>
        </p:txBody>
      </p:sp>
      <p:pic>
        <p:nvPicPr>
          <p:cNvPr id="5" name="Picture 3"/>
          <p:cNvPicPr>
            <a:picLocks noChangeAspect="1" noChangeArrowheads="1"/>
          </p:cNvPicPr>
          <p:nvPr/>
        </p:nvPicPr>
        <p:blipFill>
          <a:blip r:embed="rId2" cstate="print"/>
          <a:srcRect/>
          <a:stretch>
            <a:fillRect/>
          </a:stretch>
        </p:blipFill>
        <p:spPr bwMode="auto">
          <a:xfrm>
            <a:off x="5105400" y="4648200"/>
            <a:ext cx="2067339" cy="148132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wheel spokes="3"/>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219200"/>
            <a:ext cx="8534400" cy="4525965"/>
          </a:xfrm>
        </p:spPr>
        <p:txBody>
          <a:bodyPr>
            <a:normAutofit fontScale="25000" lnSpcReduction="20000"/>
          </a:bodyPr>
          <a:lstStyle/>
          <a:p>
            <a:pPr>
              <a:buNone/>
            </a:pPr>
            <a:r>
              <a:rPr lang="en-US" sz="5200" b="1" dirty="0" smtClean="0">
                <a:solidFill>
                  <a:schemeClr val="tx1"/>
                </a:solidFill>
                <a:latin typeface="Times New Roman" pitchFamily="18" charset="0"/>
                <a:cs typeface="Times New Roman" pitchFamily="18" charset="0"/>
              </a:rPr>
              <a:t>Carmel Central School District</a:t>
            </a:r>
            <a:endParaRPr lang="en-US" sz="5200" dirty="0" smtClean="0">
              <a:solidFill>
                <a:schemeClr val="tx1"/>
              </a:solidFill>
              <a:latin typeface="Times New Roman" pitchFamily="18" charset="0"/>
              <a:cs typeface="Times New Roman" pitchFamily="18" charset="0"/>
            </a:endParaRPr>
          </a:p>
          <a:p>
            <a:pPr>
              <a:buNone/>
            </a:pPr>
            <a:r>
              <a:rPr lang="en-US" sz="5200" b="1" u="sng" dirty="0" smtClean="0">
                <a:solidFill>
                  <a:schemeClr val="tx1"/>
                </a:solidFill>
                <a:latin typeface="Times New Roman" pitchFamily="18" charset="0"/>
                <a:cs typeface="Times New Roman" pitchFamily="18" charset="0"/>
              </a:rPr>
              <a:t>Acceptable Use Policy Consent and Waiver for Employees, Parents, and Students</a:t>
            </a:r>
            <a:endParaRPr lang="en-US" sz="5200" dirty="0" smtClean="0">
              <a:solidFill>
                <a:schemeClr val="tx1"/>
              </a:solidFill>
              <a:latin typeface="Times New Roman" pitchFamily="18" charset="0"/>
              <a:cs typeface="Times New Roman" pitchFamily="18" charset="0"/>
            </a:endParaRPr>
          </a:p>
          <a:p>
            <a:pPr>
              <a:buNone/>
            </a:pPr>
            <a:r>
              <a:rPr lang="en-US" sz="5200" b="1" dirty="0" smtClean="0">
                <a:solidFill>
                  <a:schemeClr val="tx1"/>
                </a:solidFill>
                <a:latin typeface="Times New Roman" pitchFamily="18" charset="0"/>
                <a:cs typeface="Times New Roman" pitchFamily="18" charset="0"/>
              </a:rPr>
              <a:t>CONSENT AND WAIVER AGREEMENT</a:t>
            </a:r>
            <a:endParaRPr lang="en-US" sz="5200" dirty="0" smtClean="0">
              <a:solidFill>
                <a:schemeClr val="tx1"/>
              </a:solidFill>
              <a:latin typeface="Times New Roman" pitchFamily="18" charset="0"/>
              <a:cs typeface="Times New Roman" pitchFamily="18" charset="0"/>
            </a:endParaRPr>
          </a:p>
          <a:p>
            <a:pPr>
              <a:buNone/>
            </a:pPr>
            <a:endParaRPr lang="en-US" sz="5200" dirty="0" smtClean="0">
              <a:solidFill>
                <a:schemeClr val="tx1"/>
              </a:solidFill>
              <a:latin typeface="Times New Roman" pitchFamily="18" charset="0"/>
              <a:cs typeface="Times New Roman" pitchFamily="18" charset="0"/>
            </a:endParaRPr>
          </a:p>
          <a:p>
            <a:pPr>
              <a:buNone/>
            </a:pPr>
            <a:r>
              <a:rPr lang="en-US" sz="5200" dirty="0" smtClean="0">
                <a:solidFill>
                  <a:schemeClr val="tx1"/>
                </a:solidFill>
                <a:latin typeface="Times New Roman" pitchFamily="18" charset="0"/>
                <a:cs typeface="Times New Roman" pitchFamily="18" charset="0"/>
              </a:rPr>
              <a:t>	By signing this Acceptable Use Policy Consent and Waiver Agreement, I agree that I will abide by the terms of the Acceptable Use Policy for Technology and the Internet of the Carmel Central School District. I have read the Acceptable Use Policy for Technology and the Internet, and I understand it. I further understand that this form will be kept on file for future reference. </a:t>
            </a:r>
            <a:br>
              <a:rPr lang="en-US" sz="5200" dirty="0" smtClean="0">
                <a:solidFill>
                  <a:schemeClr val="tx1"/>
                </a:solidFill>
                <a:latin typeface="Times New Roman" pitchFamily="18" charset="0"/>
                <a:cs typeface="Times New Roman" pitchFamily="18" charset="0"/>
              </a:rPr>
            </a:br>
            <a:r>
              <a:rPr lang="en-US" sz="5200" dirty="0" smtClean="0">
                <a:solidFill>
                  <a:schemeClr val="tx1"/>
                </a:solidFill>
                <a:latin typeface="Times New Roman" pitchFamily="18" charset="0"/>
                <a:cs typeface="Times New Roman" pitchFamily="18" charset="0"/>
              </a:rPr>
              <a:t/>
            </a:r>
            <a:br>
              <a:rPr lang="en-US" sz="5200" dirty="0" smtClean="0">
                <a:solidFill>
                  <a:schemeClr val="tx1"/>
                </a:solidFill>
                <a:latin typeface="Times New Roman" pitchFamily="18" charset="0"/>
                <a:cs typeface="Times New Roman" pitchFamily="18" charset="0"/>
              </a:rPr>
            </a:br>
            <a:r>
              <a:rPr lang="en-US" sz="5200" dirty="0" smtClean="0">
                <a:solidFill>
                  <a:schemeClr val="tx1"/>
                </a:solidFill>
                <a:latin typeface="Times New Roman" pitchFamily="18" charset="0"/>
                <a:cs typeface="Times New Roman" pitchFamily="18" charset="0"/>
              </a:rPr>
              <a:t/>
            </a:r>
            <a:br>
              <a:rPr lang="en-US" sz="5200" dirty="0" smtClean="0">
                <a:solidFill>
                  <a:schemeClr val="tx1"/>
                </a:solidFill>
                <a:latin typeface="Times New Roman" pitchFamily="18" charset="0"/>
                <a:cs typeface="Times New Roman" pitchFamily="18" charset="0"/>
              </a:rPr>
            </a:br>
            <a:r>
              <a:rPr lang="en-US" sz="5200" dirty="0" smtClean="0">
                <a:solidFill>
                  <a:schemeClr val="tx1"/>
                </a:solidFill>
                <a:latin typeface="Times New Roman" pitchFamily="18" charset="0"/>
                <a:cs typeface="Times New Roman" pitchFamily="18" charset="0"/>
              </a:rPr>
              <a:t>Name: ___________________________________ </a:t>
            </a:r>
            <a:br>
              <a:rPr lang="en-US" sz="5200" dirty="0" smtClean="0">
                <a:solidFill>
                  <a:schemeClr val="tx1"/>
                </a:solidFill>
                <a:latin typeface="Times New Roman" pitchFamily="18" charset="0"/>
                <a:cs typeface="Times New Roman" pitchFamily="18" charset="0"/>
              </a:rPr>
            </a:br>
            <a:r>
              <a:rPr lang="en-US" sz="5200" dirty="0" smtClean="0">
                <a:solidFill>
                  <a:schemeClr val="tx1"/>
                </a:solidFill>
                <a:latin typeface="Times New Roman" pitchFamily="18" charset="0"/>
                <a:cs typeface="Times New Roman" pitchFamily="18" charset="0"/>
              </a:rPr>
              <a:t/>
            </a:r>
            <a:br>
              <a:rPr lang="en-US" sz="5200" dirty="0" smtClean="0">
                <a:solidFill>
                  <a:schemeClr val="tx1"/>
                </a:solidFill>
                <a:latin typeface="Times New Roman" pitchFamily="18" charset="0"/>
                <a:cs typeface="Times New Roman" pitchFamily="18" charset="0"/>
              </a:rPr>
            </a:br>
            <a:r>
              <a:rPr lang="en-US" sz="5200" dirty="0" smtClean="0">
                <a:solidFill>
                  <a:schemeClr val="tx1"/>
                </a:solidFill>
                <a:latin typeface="Times New Roman" pitchFamily="18" charset="0"/>
                <a:cs typeface="Times New Roman" pitchFamily="18" charset="0"/>
              </a:rPr>
              <a:t>(</a:t>
            </a:r>
            <a:r>
              <a:rPr lang="en-US" sz="5200" i="1" dirty="0" smtClean="0">
                <a:solidFill>
                  <a:schemeClr val="tx1"/>
                </a:solidFill>
                <a:latin typeface="Times New Roman" pitchFamily="18" charset="0"/>
                <a:cs typeface="Times New Roman" pitchFamily="18" charset="0"/>
              </a:rPr>
              <a:t>Please Print Legibly</a:t>
            </a:r>
            <a:r>
              <a:rPr lang="en-US" sz="5200" dirty="0" smtClean="0">
                <a:solidFill>
                  <a:schemeClr val="tx1"/>
                </a:solidFill>
                <a:latin typeface="Times New Roman" pitchFamily="18" charset="0"/>
                <a:cs typeface="Times New Roman" pitchFamily="18" charset="0"/>
              </a:rPr>
              <a:t>)</a:t>
            </a: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Signature: ________________________________</a:t>
            </a:r>
            <a:r>
              <a:rPr lang="en-US" u="sng" dirty="0" smtClean="0"/>
              <a:t> </a:t>
            </a:r>
            <a:r>
              <a:rPr lang="en-US" dirty="0" smtClean="0"/>
              <a:t>Date: ___________</a:t>
            </a:r>
          </a:p>
          <a:p>
            <a:endParaRPr lang="en-US" dirty="0"/>
          </a:p>
        </p:txBody>
      </p:sp>
      <p:sp>
        <p:nvSpPr>
          <p:cNvPr id="4" name="Title 3"/>
          <p:cNvSpPr>
            <a:spLocks noGrp="1"/>
          </p:cNvSpPr>
          <p:nvPr>
            <p:ph type="title"/>
          </p:nvPr>
        </p:nvSpPr>
        <p:spPr>
          <a:xfrm>
            <a:off x="152400" y="152400"/>
            <a:ext cx="8686800" cy="914400"/>
          </a:xfrm>
        </p:spPr>
        <p:txBody>
          <a:bodyPr/>
          <a:lstStyle/>
          <a:p>
            <a:pPr algn="ctr">
              <a:buNone/>
            </a:pPr>
            <a:r>
              <a:rPr lang="en-US" sz="3000"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Example of Acceptable Use Policy</a:t>
            </a:r>
            <a:br>
              <a:rPr lang="en-US" sz="3000"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br>
            <a:r>
              <a:rPr lang="en-US" sz="3000"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 Carmel Central School District</a:t>
            </a:r>
            <a:endParaRPr lang="en-US" sz="3000" dirty="0">
              <a:solidFill>
                <a:schemeClr val="tx1"/>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ransition>
    <p:wheel spokes="3"/>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143000"/>
            <a:ext cx="8305800" cy="4525965"/>
          </a:xfrm>
        </p:spPr>
        <p:txBody>
          <a:bodyPr>
            <a:normAutofit fontScale="85000" lnSpcReduction="10000"/>
          </a:bodyPr>
          <a:lstStyle/>
          <a:p>
            <a:pPr>
              <a:buFont typeface="Courier New" pitchFamily="49" charset="0"/>
              <a:buChar char="o"/>
            </a:pPr>
            <a:r>
              <a:rPr lang="en-US" dirty="0" smtClean="0">
                <a:solidFill>
                  <a:schemeClr val="tx1"/>
                </a:solidFill>
                <a:latin typeface="Times New Roman" pitchFamily="18" charset="0"/>
                <a:cs typeface="Times New Roman" pitchFamily="18" charset="0"/>
              </a:rPr>
              <a:t>Let children know what information should not be given out online.</a:t>
            </a:r>
          </a:p>
          <a:p>
            <a:pPr>
              <a:buNone/>
            </a:pPr>
            <a:endParaRPr lang="en-US" dirty="0" smtClean="0">
              <a:solidFill>
                <a:schemeClr val="tx1"/>
              </a:solidFill>
              <a:latin typeface="Times New Roman" pitchFamily="18" charset="0"/>
              <a:cs typeface="Times New Roman" pitchFamily="18" charset="0"/>
            </a:endParaRPr>
          </a:p>
          <a:p>
            <a:pPr>
              <a:buFont typeface="Courier New" pitchFamily="49" charset="0"/>
              <a:buChar char="o"/>
            </a:pPr>
            <a:r>
              <a:rPr lang="en-US" dirty="0" smtClean="0">
                <a:solidFill>
                  <a:schemeClr val="tx1"/>
                </a:solidFill>
                <a:latin typeface="Times New Roman" pitchFamily="18" charset="0"/>
                <a:cs typeface="Times New Roman" pitchFamily="18" charset="0"/>
              </a:rPr>
              <a:t>Talk with your child about what he/she does online and who his/her cyber friends are.</a:t>
            </a:r>
          </a:p>
          <a:p>
            <a:pPr>
              <a:buNone/>
            </a:pPr>
            <a:endParaRPr lang="en-US" dirty="0" smtClean="0">
              <a:solidFill>
                <a:schemeClr val="tx1"/>
              </a:solidFill>
              <a:latin typeface="Times New Roman" pitchFamily="18" charset="0"/>
              <a:cs typeface="Times New Roman" pitchFamily="18" charset="0"/>
            </a:endParaRPr>
          </a:p>
          <a:p>
            <a:pPr>
              <a:buFont typeface="Courier New" pitchFamily="49" charset="0"/>
              <a:buChar char="o"/>
            </a:pPr>
            <a:r>
              <a:rPr lang="en-US" dirty="0" smtClean="0">
                <a:solidFill>
                  <a:schemeClr val="tx1"/>
                </a:solidFill>
                <a:latin typeface="Times New Roman" pitchFamily="18" charset="0"/>
                <a:cs typeface="Times New Roman" pitchFamily="18" charset="0"/>
              </a:rPr>
              <a:t>Discuss Cyberbullying with your child and let them know the importance of sharing disturbing information (such as threats) with you. </a:t>
            </a:r>
          </a:p>
          <a:p>
            <a:pPr>
              <a:buNone/>
            </a:pPr>
            <a:endParaRPr lang="en-US" dirty="0" smtClean="0">
              <a:solidFill>
                <a:schemeClr val="tx1"/>
              </a:solidFill>
              <a:latin typeface="Times New Roman" pitchFamily="18" charset="0"/>
              <a:cs typeface="Times New Roman" pitchFamily="18" charset="0"/>
            </a:endParaRPr>
          </a:p>
          <a:p>
            <a:pPr>
              <a:buFont typeface="Courier New" pitchFamily="49" charset="0"/>
              <a:buChar char="o"/>
            </a:pPr>
            <a:r>
              <a:rPr lang="en-US" dirty="0" smtClean="0">
                <a:solidFill>
                  <a:schemeClr val="tx1"/>
                </a:solidFill>
                <a:latin typeface="Times New Roman" pitchFamily="18" charset="0"/>
                <a:cs typeface="Times New Roman" pitchFamily="18" charset="0"/>
              </a:rPr>
              <a:t>Put your computer in a public place in your home. </a:t>
            </a:r>
          </a:p>
          <a:p>
            <a:endParaRPr lang="en-US" dirty="0" smtClean="0">
              <a:solidFill>
                <a:schemeClr val="tx1"/>
              </a:solidFill>
              <a:latin typeface="Times New Roman" pitchFamily="18" charset="0"/>
              <a:cs typeface="Times New Roman" pitchFamily="18" charset="0"/>
            </a:endParaRPr>
          </a:p>
          <a:p>
            <a:pPr>
              <a:buFont typeface="Courier New" pitchFamily="49" charset="0"/>
              <a:buChar char="o"/>
            </a:pPr>
            <a:r>
              <a:rPr lang="en-US" dirty="0" smtClean="0">
                <a:solidFill>
                  <a:schemeClr val="tx1"/>
                </a:solidFill>
                <a:latin typeface="Times New Roman" pitchFamily="18" charset="0"/>
                <a:cs typeface="Times New Roman" pitchFamily="18" charset="0"/>
              </a:rPr>
              <a:t>Check out your child’s online postings and profiles.</a:t>
            </a:r>
          </a:p>
          <a:p>
            <a:pPr>
              <a:buNone/>
            </a:pPr>
            <a:endParaRPr lang="en-US" dirty="0">
              <a:solidFill>
                <a:schemeClr val="tx1"/>
              </a:solidFill>
              <a:latin typeface="Times New Roman" pitchFamily="18" charset="0"/>
              <a:cs typeface="Times New Roman" pitchFamily="18" charset="0"/>
            </a:endParaRPr>
          </a:p>
        </p:txBody>
      </p:sp>
      <p:sp>
        <p:nvSpPr>
          <p:cNvPr id="4" name="Title 3"/>
          <p:cNvSpPr>
            <a:spLocks noGrp="1"/>
          </p:cNvSpPr>
          <p:nvPr>
            <p:ph type="title"/>
          </p:nvPr>
        </p:nvSpPr>
        <p:spPr>
          <a:xfrm>
            <a:off x="304800" y="228600"/>
            <a:ext cx="8229600" cy="639763"/>
          </a:xfrm>
        </p:spPr>
        <p:txBody>
          <a:bodyPr/>
          <a:lstStyle/>
          <a:p>
            <a:pPr algn="ctr">
              <a:buNone/>
            </a:pPr>
            <a:r>
              <a:rPr lang="en-US" dirty="0" smtClean="0">
                <a:solidFill>
                  <a:schemeClr val="tx1"/>
                </a:solidFill>
              </a:rPr>
              <a:t/>
            </a:r>
            <a:br>
              <a:rPr lang="en-US" dirty="0" smtClean="0">
                <a:solidFill>
                  <a:schemeClr val="tx1"/>
                </a:solidFill>
              </a:rPr>
            </a:br>
            <a:r>
              <a:rPr lang="en-US"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Guidelines for Parents</a:t>
            </a:r>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endParaRPr lang="en-US" dirty="0">
              <a:latin typeface="Times New Roman" pitchFamily="18" charset="0"/>
              <a:cs typeface="Times New Roman" pitchFamily="18" charset="0"/>
            </a:endParaRPr>
          </a:p>
        </p:txBody>
      </p:sp>
      <p:pic>
        <p:nvPicPr>
          <p:cNvPr id="2051" name="Picture 3"/>
          <p:cNvPicPr>
            <a:picLocks noChangeAspect="1" noChangeArrowheads="1"/>
          </p:cNvPicPr>
          <p:nvPr/>
        </p:nvPicPr>
        <p:blipFill>
          <a:blip r:embed="rId2" cstate="print"/>
          <a:srcRect/>
          <a:stretch>
            <a:fillRect/>
          </a:stretch>
        </p:blipFill>
        <p:spPr bwMode="auto">
          <a:xfrm>
            <a:off x="6705600" y="4038600"/>
            <a:ext cx="2161782" cy="1619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052" name="Picture 4"/>
          <p:cNvPicPr>
            <a:picLocks noChangeAspect="1" noChangeArrowheads="1"/>
          </p:cNvPicPr>
          <p:nvPr/>
        </p:nvPicPr>
        <p:blipFill>
          <a:blip r:embed="rId3" cstate="print"/>
          <a:srcRect/>
          <a:stretch>
            <a:fillRect/>
          </a:stretch>
        </p:blipFill>
        <p:spPr bwMode="auto">
          <a:xfrm>
            <a:off x="7696200" y="152400"/>
            <a:ext cx="1293496" cy="107791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wheel spokes="3"/>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371600"/>
            <a:ext cx="5181600" cy="4525965"/>
          </a:xfrm>
        </p:spPr>
        <p:txBody>
          <a:bodyPr>
            <a:normAutofit/>
          </a:bodyPr>
          <a:lstStyle/>
          <a:p>
            <a:pPr>
              <a:buFont typeface="Courier New" pitchFamily="49" charset="0"/>
              <a:buChar char="o"/>
            </a:pPr>
            <a:r>
              <a:rPr lang="en-US" sz="2200" dirty="0" smtClean="0">
                <a:solidFill>
                  <a:schemeClr val="tx1"/>
                </a:solidFill>
                <a:latin typeface="Times New Roman" pitchFamily="18" charset="0"/>
                <a:cs typeface="Times New Roman" pitchFamily="18" charset="0"/>
              </a:rPr>
              <a:t>Cyberbullying is harmful to children, and it happens very often.</a:t>
            </a:r>
          </a:p>
          <a:p>
            <a:pPr>
              <a:buNone/>
            </a:pPr>
            <a:endParaRPr lang="en-US" sz="2200" dirty="0" smtClean="0">
              <a:solidFill>
                <a:schemeClr val="tx1"/>
              </a:solidFill>
              <a:latin typeface="Times New Roman" pitchFamily="18" charset="0"/>
              <a:cs typeface="Times New Roman" pitchFamily="18" charset="0"/>
            </a:endParaRPr>
          </a:p>
          <a:p>
            <a:pPr>
              <a:buFont typeface="Courier New" pitchFamily="49" charset="0"/>
              <a:buChar char="o"/>
            </a:pPr>
            <a:r>
              <a:rPr lang="en-US" sz="2200" dirty="0" smtClean="0">
                <a:solidFill>
                  <a:schemeClr val="tx1"/>
                </a:solidFill>
                <a:latin typeface="Times New Roman" pitchFamily="18" charset="0"/>
                <a:cs typeface="Times New Roman" pitchFamily="18" charset="0"/>
              </a:rPr>
              <a:t>Educators and parents must teach children “Cybersafety” from an early age so that they can safely interact on the internet.  </a:t>
            </a:r>
          </a:p>
          <a:p>
            <a:pPr>
              <a:buNone/>
            </a:pPr>
            <a:endParaRPr lang="en-US" sz="2200" dirty="0" smtClean="0">
              <a:solidFill>
                <a:schemeClr val="tx1"/>
              </a:solidFill>
              <a:latin typeface="Times New Roman" pitchFamily="18" charset="0"/>
              <a:cs typeface="Times New Roman" pitchFamily="18" charset="0"/>
            </a:endParaRPr>
          </a:p>
          <a:p>
            <a:pPr>
              <a:buFont typeface="Courier New" pitchFamily="49" charset="0"/>
              <a:buChar char="o"/>
            </a:pPr>
            <a:r>
              <a:rPr lang="en-US" sz="2200" dirty="0" smtClean="0">
                <a:solidFill>
                  <a:schemeClr val="tx1"/>
                </a:solidFill>
                <a:latin typeface="Times New Roman" pitchFamily="18" charset="0"/>
                <a:cs typeface="Times New Roman" pitchFamily="18" charset="0"/>
              </a:rPr>
              <a:t>In order to detect if Cyberbullying is occurring, teachers and parents need to have conversations with students. </a:t>
            </a:r>
          </a:p>
        </p:txBody>
      </p:sp>
      <p:sp>
        <p:nvSpPr>
          <p:cNvPr id="4" name="Title 3"/>
          <p:cNvSpPr>
            <a:spLocks noGrp="1"/>
          </p:cNvSpPr>
          <p:nvPr>
            <p:ph type="title"/>
          </p:nvPr>
        </p:nvSpPr>
        <p:spPr>
          <a:xfrm>
            <a:off x="152400" y="152400"/>
            <a:ext cx="8763000" cy="762000"/>
          </a:xfrm>
        </p:spPr>
        <p:txBody>
          <a:bodyPr/>
          <a:lstStyle/>
          <a:p>
            <a:pPr algn="ctr">
              <a:buNone/>
            </a:pPr>
            <a:r>
              <a:rPr lang="en-US" sz="4000"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Cyberbullying</a:t>
            </a:r>
            <a:endParaRPr lang="en-US" sz="4000" dirty="0">
              <a:solidFill>
                <a:schemeClr val="tx1"/>
              </a:solidFill>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3075" name="Picture 3"/>
          <p:cNvPicPr>
            <a:picLocks noChangeAspect="1" noChangeArrowheads="1"/>
          </p:cNvPicPr>
          <p:nvPr/>
        </p:nvPicPr>
        <p:blipFill>
          <a:blip r:embed="rId2" cstate="print"/>
          <a:srcRect/>
          <a:stretch>
            <a:fillRect/>
          </a:stretch>
        </p:blipFill>
        <p:spPr bwMode="auto">
          <a:xfrm>
            <a:off x="5982345" y="1295400"/>
            <a:ext cx="2771613" cy="4419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wheel spokes="3"/>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990600"/>
            <a:ext cx="8610600" cy="5334000"/>
          </a:xfrm>
        </p:spPr>
        <p:txBody>
          <a:bodyPr>
            <a:noAutofit/>
          </a:bodyPr>
          <a:lstStyle/>
          <a:p>
            <a:pPr marL="173038" lvl="1" indent="-173038">
              <a:buNone/>
            </a:pPr>
            <a:r>
              <a:rPr lang="en-US" sz="1700" dirty="0" smtClean="0">
                <a:solidFill>
                  <a:schemeClr val="tx1"/>
                </a:solidFill>
                <a:latin typeface="Times New Roman" pitchFamily="18" charset="0"/>
                <a:cs typeface="Times New Roman" pitchFamily="18" charset="0"/>
              </a:rPr>
              <a:t>The Technology  Facilitator in every school district should be responsible for informing parents/guardians about what can happen to children while using the internet. Part of the Technology Facilitators job should be to create a presentation. This presentation should be presented at the beginning of every school year. It should be open to all Administrators, Educators, Parents and Students in the community. </a:t>
            </a:r>
          </a:p>
          <a:p>
            <a:pPr marL="173038" lvl="1" indent="-173038">
              <a:buNone/>
            </a:pPr>
            <a:endParaRPr lang="en-US" sz="1700" dirty="0" smtClean="0">
              <a:solidFill>
                <a:schemeClr val="tx1"/>
              </a:solidFill>
              <a:latin typeface="Times New Roman" pitchFamily="18" charset="0"/>
              <a:cs typeface="Times New Roman" pitchFamily="18" charset="0"/>
            </a:endParaRPr>
          </a:p>
          <a:p>
            <a:pPr>
              <a:buNone/>
            </a:pPr>
            <a:r>
              <a:rPr lang="en-US" sz="1700" dirty="0" smtClean="0">
                <a:solidFill>
                  <a:schemeClr val="tx1"/>
                </a:solidFill>
                <a:latin typeface="Times New Roman" pitchFamily="18" charset="0"/>
                <a:cs typeface="Times New Roman" pitchFamily="18" charset="0"/>
              </a:rPr>
              <a:t>The Technology Facilitator’s presentation should include the following:</a:t>
            </a:r>
          </a:p>
          <a:p>
            <a:pPr lvl="1">
              <a:buFont typeface="Courier New" pitchFamily="49" charset="0"/>
              <a:buChar char="o"/>
            </a:pPr>
            <a:r>
              <a:rPr lang="en-US" sz="1700" dirty="0" smtClean="0">
                <a:solidFill>
                  <a:schemeClr val="tx1"/>
                </a:solidFill>
                <a:latin typeface="Times New Roman" pitchFamily="18" charset="0"/>
                <a:cs typeface="Times New Roman" pitchFamily="18" charset="0"/>
              </a:rPr>
              <a:t>Learning how to keep children safe &amp; risk free of the Internet</a:t>
            </a:r>
          </a:p>
          <a:p>
            <a:pPr lvl="1">
              <a:buFont typeface="Courier New" pitchFamily="49" charset="0"/>
              <a:buChar char="o"/>
            </a:pPr>
            <a:r>
              <a:rPr lang="en-US" sz="1700" dirty="0" smtClean="0">
                <a:solidFill>
                  <a:schemeClr val="tx1"/>
                </a:solidFill>
                <a:latin typeface="Times New Roman" pitchFamily="18" charset="0"/>
                <a:cs typeface="Times New Roman" pitchFamily="18" charset="0"/>
              </a:rPr>
              <a:t>Understanding  technology tools that are available to our students</a:t>
            </a:r>
          </a:p>
          <a:p>
            <a:pPr lvl="1">
              <a:buFont typeface="Courier New" pitchFamily="49" charset="0"/>
              <a:buChar char="o"/>
            </a:pPr>
            <a:r>
              <a:rPr lang="en-US" sz="1700" dirty="0" smtClean="0">
                <a:solidFill>
                  <a:schemeClr val="tx1"/>
                </a:solidFill>
                <a:latin typeface="Times New Roman" pitchFamily="18" charset="0"/>
                <a:cs typeface="Times New Roman" pitchFamily="18" charset="0"/>
              </a:rPr>
              <a:t>Find out what children and teens are commonly doing on the Internet</a:t>
            </a:r>
          </a:p>
          <a:p>
            <a:pPr lvl="1">
              <a:buFont typeface="Courier New" pitchFamily="49" charset="0"/>
              <a:buChar char="o"/>
            </a:pPr>
            <a:r>
              <a:rPr lang="en-US" sz="1700" dirty="0" smtClean="0">
                <a:solidFill>
                  <a:schemeClr val="tx1"/>
                </a:solidFill>
                <a:latin typeface="Times New Roman" pitchFamily="18" charset="0"/>
                <a:cs typeface="Times New Roman" pitchFamily="18" charset="0"/>
              </a:rPr>
              <a:t>Understand potential life threatening scenarios</a:t>
            </a:r>
          </a:p>
          <a:p>
            <a:pPr lvl="1">
              <a:buFont typeface="Courier New" pitchFamily="49" charset="0"/>
              <a:buChar char="o"/>
            </a:pPr>
            <a:r>
              <a:rPr lang="en-US" sz="1700" dirty="0" smtClean="0">
                <a:solidFill>
                  <a:schemeClr val="tx1"/>
                </a:solidFill>
                <a:latin typeface="Times New Roman" pitchFamily="18" charset="0"/>
                <a:cs typeface="Times New Roman" pitchFamily="18" charset="0"/>
              </a:rPr>
              <a:t>Understand “Social Networking”</a:t>
            </a:r>
          </a:p>
          <a:p>
            <a:pPr lvl="1">
              <a:buFont typeface="Courier New" pitchFamily="49" charset="0"/>
              <a:buChar char="o"/>
            </a:pPr>
            <a:r>
              <a:rPr lang="en-US" sz="1700" dirty="0" smtClean="0">
                <a:solidFill>
                  <a:schemeClr val="tx1"/>
                </a:solidFill>
                <a:latin typeface="Times New Roman" pitchFamily="18" charset="0"/>
                <a:cs typeface="Times New Roman" pitchFamily="18" charset="0"/>
              </a:rPr>
              <a:t>Discuss school districts Acceptable Use Policy</a:t>
            </a:r>
          </a:p>
          <a:p>
            <a:pPr lvl="1">
              <a:buNone/>
            </a:pPr>
            <a:endParaRPr lang="en-US" sz="1600" dirty="0" smtClean="0">
              <a:solidFill>
                <a:schemeClr val="tx1"/>
              </a:solidFill>
              <a:latin typeface="Times New Roman" pitchFamily="18" charset="0"/>
              <a:cs typeface="Times New Roman" pitchFamily="18" charset="0"/>
            </a:endParaRPr>
          </a:p>
          <a:p>
            <a:pPr lvl="1">
              <a:buNone/>
            </a:pPr>
            <a:endParaRPr lang="en-US" sz="1600" dirty="0" smtClean="0">
              <a:solidFill>
                <a:schemeClr val="tx1"/>
              </a:solidFill>
              <a:latin typeface="Times New Roman" pitchFamily="18" charset="0"/>
              <a:cs typeface="Times New Roman" pitchFamily="18" charset="0"/>
            </a:endParaRPr>
          </a:p>
        </p:txBody>
      </p:sp>
      <p:sp>
        <p:nvSpPr>
          <p:cNvPr id="4" name="Title 3"/>
          <p:cNvSpPr>
            <a:spLocks noGrp="1"/>
          </p:cNvSpPr>
          <p:nvPr>
            <p:ph type="title"/>
          </p:nvPr>
        </p:nvSpPr>
        <p:spPr/>
        <p:txBody>
          <a:bodyPr/>
          <a:lstStyle/>
          <a:p>
            <a:pPr algn="ctr">
              <a:buNone/>
            </a:pPr>
            <a:r>
              <a:rPr lang="en-US"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Suggestions for School Districts. . . .</a:t>
            </a:r>
            <a:endParaRPr lang="en-US" dirty="0">
              <a:solidFill>
                <a:schemeClr val="tx1"/>
              </a:solidFill>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4099" name="Picture 3"/>
          <p:cNvPicPr>
            <a:picLocks noChangeAspect="1" noChangeArrowheads="1"/>
          </p:cNvPicPr>
          <p:nvPr/>
        </p:nvPicPr>
        <p:blipFill>
          <a:blip r:embed="rId2" cstate="print"/>
          <a:srcRect/>
          <a:stretch>
            <a:fillRect/>
          </a:stretch>
        </p:blipFill>
        <p:spPr bwMode="auto">
          <a:xfrm>
            <a:off x="5486400" y="4724400"/>
            <a:ext cx="2362200" cy="1328738"/>
          </a:xfrm>
          <a:prstGeom prst="rect">
            <a:avLst/>
          </a:prstGeom>
          <a:noFill/>
          <a:ln w="9525">
            <a:noFill/>
            <a:miter lim="800000"/>
            <a:headEnd/>
            <a:tailEnd/>
          </a:ln>
        </p:spPr>
      </p:pic>
    </p:spTree>
  </p:cSld>
  <p:clrMapOvr>
    <a:masterClrMapping/>
  </p:clrMapOvr>
  <p:transition>
    <p:wheel spokes="3"/>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143000"/>
            <a:ext cx="8534400" cy="5029200"/>
          </a:xfrm>
        </p:spPr>
        <p:txBody>
          <a:bodyPr>
            <a:normAutofit/>
          </a:bodyPr>
          <a:lstStyle/>
          <a:p>
            <a:pPr>
              <a:buNone/>
            </a:pPr>
            <a:r>
              <a:rPr lang="en-US" sz="2300" dirty="0" smtClean="0">
                <a:solidFill>
                  <a:schemeClr val="tx1"/>
                </a:solidFill>
                <a:latin typeface="Times New Roman" pitchFamily="18" charset="0"/>
                <a:cs typeface="Times New Roman" pitchFamily="18" charset="0"/>
              </a:rPr>
              <a:t>“After rehearsal for the school play, Nicole remains in the auditorium by herself to practice dance moves, forgetting that the video camera is still on. The next day you and a friend discover the video of Nicole, which contains some silly and embarrassing footage.  You decide to create a fake Facebook page for Nicole that contains some of the footage, and you invite the whole school to be her friend. The video of Nicole dancing becomes a school-wide joke, and people start to add visual and sound effects that make Nicole look even funnier. Before long, the video begins to spread around the Internet and Nicole receives hundreds of harassing messages.” </a:t>
            </a:r>
          </a:p>
          <a:p>
            <a:pPr algn="ctr">
              <a:buNone/>
            </a:pPr>
            <a:endParaRPr lang="en-US" sz="6000" dirty="0" smtClean="0">
              <a:solidFill>
                <a:schemeClr val="tx1"/>
              </a:solidFill>
              <a:latin typeface="Times New Roman" pitchFamily="18" charset="0"/>
              <a:cs typeface="Times New Roman" pitchFamily="18" charset="0"/>
            </a:endParaRPr>
          </a:p>
          <a:p>
            <a:pPr algn="ctr">
              <a:buNone/>
            </a:pPr>
            <a:r>
              <a:rPr lang="en-US" sz="5400" b="1" i="1"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What would you do?</a:t>
            </a:r>
          </a:p>
        </p:txBody>
      </p:sp>
      <p:sp>
        <p:nvSpPr>
          <p:cNvPr id="4" name="Title 3"/>
          <p:cNvSpPr>
            <a:spLocks noGrp="1"/>
          </p:cNvSpPr>
          <p:nvPr>
            <p:ph type="title"/>
          </p:nvPr>
        </p:nvSpPr>
        <p:spPr>
          <a:xfrm>
            <a:off x="152400" y="152400"/>
            <a:ext cx="8382000" cy="838200"/>
          </a:xfrm>
        </p:spPr>
        <p:txBody>
          <a:bodyPr/>
          <a:lstStyle/>
          <a:p>
            <a:pPr algn="ctr">
              <a:buNone/>
            </a:pPr>
            <a:r>
              <a:rPr lang="en-US" sz="4000"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Cyberbullying Scenario . . .</a:t>
            </a:r>
            <a:endParaRPr lang="en-US" sz="4000" dirty="0">
              <a:solidFill>
                <a:schemeClr val="tx1"/>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ransition>
    <p:wheel spokes="3"/>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219200"/>
            <a:ext cx="7924800" cy="4525965"/>
          </a:xfrm>
        </p:spPr>
        <p:txBody>
          <a:bodyPr/>
          <a:lstStyle/>
          <a:p>
            <a:endParaRPr lang="en-US" dirty="0" smtClean="0">
              <a:solidFill>
                <a:schemeClr val="tx1"/>
              </a:solidFill>
              <a:latin typeface="Times New Roman" pitchFamily="18" charset="0"/>
              <a:cs typeface="Times New Roman" pitchFamily="18" charset="0"/>
            </a:endParaRPr>
          </a:p>
          <a:p>
            <a:endParaRPr lang="en-US" dirty="0" smtClean="0">
              <a:solidFill>
                <a:schemeClr val="tx1"/>
              </a:solidFill>
              <a:latin typeface="Times New Roman" pitchFamily="18" charset="0"/>
              <a:cs typeface="Times New Roman" pitchFamily="18" charset="0"/>
            </a:endParaRPr>
          </a:p>
          <a:p>
            <a:endParaRPr lang="en-US" dirty="0" smtClean="0">
              <a:solidFill>
                <a:schemeClr val="tx1"/>
              </a:solidFill>
              <a:latin typeface="Times New Roman" pitchFamily="18" charset="0"/>
              <a:cs typeface="Times New Roman" pitchFamily="18" charset="0"/>
            </a:endParaRPr>
          </a:p>
          <a:p>
            <a:pPr algn="ctr">
              <a:buNone/>
            </a:pPr>
            <a:r>
              <a:rPr lang="en-US" sz="2600"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If cyberbullying is an ongoing occurrence, what else can educators and parents do to protect our children? </a:t>
            </a:r>
          </a:p>
          <a:p>
            <a:endParaRPr lang="en-US" dirty="0">
              <a:effectLst>
                <a:outerShdw blurRad="38100" dist="38100" dir="2700000" algn="tl">
                  <a:srgbClr val="000000">
                    <a:alpha val="43137"/>
                  </a:srgbClr>
                </a:outerShdw>
              </a:effectLst>
            </a:endParaRPr>
          </a:p>
        </p:txBody>
      </p:sp>
      <p:sp>
        <p:nvSpPr>
          <p:cNvPr id="5" name="Title 4"/>
          <p:cNvSpPr>
            <a:spLocks noGrp="1"/>
          </p:cNvSpPr>
          <p:nvPr>
            <p:ph type="title"/>
          </p:nvPr>
        </p:nvSpPr>
        <p:spPr>
          <a:xfrm>
            <a:off x="152400" y="152400"/>
            <a:ext cx="8229600" cy="838200"/>
          </a:xfrm>
        </p:spPr>
        <p:txBody>
          <a:bodyPr/>
          <a:lstStyle/>
          <a:p>
            <a:pPr>
              <a:buNone/>
            </a:pPr>
            <a:r>
              <a:rPr lang="en-US"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Something To Think About. . . .</a:t>
            </a:r>
            <a:endParaRPr lang="en-US" dirty="0"/>
          </a:p>
        </p:txBody>
      </p:sp>
      <p:pic>
        <p:nvPicPr>
          <p:cNvPr id="7" name="Picture 3"/>
          <p:cNvPicPr>
            <a:picLocks noChangeAspect="1" noChangeArrowheads="1"/>
          </p:cNvPicPr>
          <p:nvPr/>
        </p:nvPicPr>
        <p:blipFill>
          <a:blip r:embed="rId2" cstate="print"/>
          <a:srcRect/>
          <a:stretch>
            <a:fillRect/>
          </a:stretch>
        </p:blipFill>
        <p:spPr bwMode="auto">
          <a:xfrm>
            <a:off x="304800" y="3505200"/>
            <a:ext cx="1066800" cy="2590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050" name="Picture 2"/>
          <p:cNvPicPr>
            <a:picLocks noChangeAspect="1" noChangeArrowheads="1"/>
          </p:cNvPicPr>
          <p:nvPr/>
        </p:nvPicPr>
        <p:blipFill>
          <a:blip r:embed="rId3" cstate="print"/>
          <a:srcRect/>
          <a:stretch>
            <a:fillRect/>
          </a:stretch>
        </p:blipFill>
        <p:spPr bwMode="auto">
          <a:xfrm>
            <a:off x="7010400" y="228600"/>
            <a:ext cx="1905000" cy="1905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wheel spokes="3"/>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228600" y="3200400"/>
            <a:ext cx="8686800" cy="2590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123" name="Picture 3"/>
          <p:cNvPicPr>
            <a:picLocks noChangeAspect="1" noChangeArrowheads="1"/>
          </p:cNvPicPr>
          <p:nvPr/>
        </p:nvPicPr>
        <p:blipFill>
          <a:blip r:embed="rId3" cstate="print"/>
          <a:srcRect/>
          <a:stretch>
            <a:fillRect/>
          </a:stretch>
        </p:blipFill>
        <p:spPr bwMode="auto">
          <a:xfrm>
            <a:off x="228600" y="228600"/>
            <a:ext cx="4876800" cy="2667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124" name="Picture 4"/>
          <p:cNvPicPr>
            <a:picLocks noChangeAspect="1" noChangeArrowheads="1"/>
          </p:cNvPicPr>
          <p:nvPr/>
        </p:nvPicPr>
        <p:blipFill>
          <a:blip r:embed="rId4" cstate="print"/>
          <a:srcRect/>
          <a:stretch>
            <a:fillRect/>
          </a:stretch>
        </p:blipFill>
        <p:spPr bwMode="auto">
          <a:xfrm>
            <a:off x="5486400" y="294032"/>
            <a:ext cx="3321939" cy="260156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wheel spokes="3"/>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143001"/>
            <a:ext cx="8382000" cy="4678364"/>
          </a:xfrm>
        </p:spPr>
        <p:txBody>
          <a:bodyPr>
            <a:normAutofit fontScale="32500" lnSpcReduction="20000"/>
          </a:bodyPr>
          <a:lstStyle/>
          <a:p>
            <a:pPr>
              <a:buNone/>
            </a:pPr>
            <a:r>
              <a:rPr lang="en-US" sz="4300" dirty="0" smtClean="0">
                <a:solidFill>
                  <a:schemeClr val="tx1"/>
                </a:solidFill>
                <a:latin typeface="Times New Roman" pitchFamily="18" charset="0"/>
                <a:cs typeface="Times New Roman" pitchFamily="18" charset="0"/>
              </a:rPr>
              <a:t>Brain Pop Cyberbullying Video. </a:t>
            </a:r>
            <a:r>
              <a:rPr lang="en-US" sz="4300" dirty="0" smtClean="0">
                <a:effectLst>
                  <a:outerShdw blurRad="38100" dist="38100" dir="2700000" algn="tl">
                    <a:srgbClr val="000000">
                      <a:alpha val="43137"/>
                    </a:srgbClr>
                  </a:outerShdw>
                </a:effectLst>
                <a:latin typeface="Times New Roman" pitchFamily="18" charset="0"/>
                <a:cs typeface="Times New Roman" pitchFamily="18" charset="0"/>
                <a:hlinkClick r:id="rId2"/>
              </a:rPr>
              <a:t>http://www.brainpop.com/technology/computersandinternet/cyberbullying/</a:t>
            </a:r>
            <a:endParaRPr lang="en-US" sz="4300" dirty="0" smtClean="0">
              <a:effectLst>
                <a:outerShdw blurRad="38100" dist="38100" dir="2700000" algn="tl">
                  <a:srgbClr val="000000">
                    <a:alpha val="43137"/>
                  </a:srgbClr>
                </a:outerShdw>
              </a:effectLst>
              <a:latin typeface="Times New Roman" pitchFamily="18" charset="0"/>
              <a:cs typeface="Times New Roman" pitchFamily="18" charset="0"/>
            </a:endParaRPr>
          </a:p>
          <a:p>
            <a:pPr>
              <a:buNone/>
            </a:pPr>
            <a:endParaRPr lang="en-US" sz="4300" dirty="0" smtClean="0">
              <a:solidFill>
                <a:schemeClr val="tx1"/>
              </a:solidFill>
              <a:latin typeface="Times New Roman" pitchFamily="18" charset="0"/>
              <a:cs typeface="Times New Roman" pitchFamily="18" charset="0"/>
            </a:endParaRPr>
          </a:p>
          <a:p>
            <a:pPr>
              <a:buNone/>
            </a:pPr>
            <a:r>
              <a:rPr lang="en-US" sz="4300" dirty="0" smtClean="0">
                <a:solidFill>
                  <a:schemeClr val="tx1"/>
                </a:solidFill>
                <a:latin typeface="Times New Roman" pitchFamily="18" charset="0"/>
                <a:cs typeface="Times New Roman" pitchFamily="18" charset="0"/>
              </a:rPr>
              <a:t>Carmel Central School District, Acceptable Use Policy. </a:t>
            </a:r>
            <a:r>
              <a:rPr lang="en-US" sz="4300" dirty="0" smtClean="0">
                <a:solidFill>
                  <a:schemeClr val="tx1"/>
                </a:solidFill>
                <a:latin typeface="Times New Roman" pitchFamily="18" charset="0"/>
                <a:cs typeface="Times New Roman" pitchFamily="18" charset="0"/>
                <a:hlinkClick r:id="rId3"/>
              </a:rPr>
              <a:t>http://www.carmelschools.org/</a:t>
            </a:r>
            <a:r>
              <a:rPr lang="en-US" sz="4300" dirty="0" smtClean="0">
                <a:solidFill>
                  <a:schemeClr val="tx1"/>
                </a:solidFill>
                <a:latin typeface="Times New Roman" pitchFamily="18" charset="0"/>
                <a:cs typeface="Times New Roman" pitchFamily="18" charset="0"/>
              </a:rPr>
              <a:t> </a:t>
            </a:r>
          </a:p>
          <a:p>
            <a:pPr>
              <a:buNone/>
            </a:pPr>
            <a:endParaRPr lang="en-US" sz="4300" dirty="0" smtClean="0">
              <a:solidFill>
                <a:schemeClr val="tx1"/>
              </a:solidFill>
              <a:latin typeface="Times New Roman" pitchFamily="18" charset="0"/>
              <a:cs typeface="Times New Roman" pitchFamily="18" charset="0"/>
            </a:endParaRPr>
          </a:p>
          <a:p>
            <a:pPr>
              <a:buNone/>
            </a:pPr>
            <a:r>
              <a:rPr lang="en-US" sz="4300" dirty="0" smtClean="0">
                <a:solidFill>
                  <a:schemeClr val="tx1"/>
                </a:solidFill>
                <a:latin typeface="Times New Roman" pitchFamily="18" charset="0"/>
                <a:cs typeface="Times New Roman" pitchFamily="18" charset="0"/>
              </a:rPr>
              <a:t>Cyberbullying Understanding and Addressing Online Cruelty. Cyberbullying Scenarios. </a:t>
            </a:r>
            <a:r>
              <a:rPr lang="en-US" sz="4300" dirty="0" smtClean="0">
                <a:solidFill>
                  <a:schemeClr val="tx1"/>
                </a:solidFill>
                <a:latin typeface="Times New Roman" pitchFamily="18" charset="0"/>
                <a:cs typeface="Times New Roman" pitchFamily="18" charset="0"/>
                <a:hlinkClick r:id="rId4"/>
              </a:rPr>
              <a:t>http://www.adl.org/education/curriculum_connections/cyberbullying/Middle%20School%20Handouts.pdf</a:t>
            </a:r>
            <a:endParaRPr lang="en-US" sz="4300" dirty="0" smtClean="0">
              <a:solidFill>
                <a:schemeClr val="tx1"/>
              </a:solidFill>
              <a:latin typeface="Times New Roman" pitchFamily="18" charset="0"/>
              <a:cs typeface="Times New Roman" pitchFamily="18" charset="0"/>
            </a:endParaRPr>
          </a:p>
          <a:p>
            <a:pPr>
              <a:buNone/>
            </a:pPr>
            <a:endParaRPr lang="en-US" sz="4300" dirty="0" smtClean="0">
              <a:solidFill>
                <a:schemeClr val="tx1"/>
              </a:solidFill>
              <a:latin typeface="Times New Roman" pitchFamily="18" charset="0"/>
              <a:cs typeface="Times New Roman" pitchFamily="18" charset="0"/>
            </a:endParaRPr>
          </a:p>
          <a:p>
            <a:pPr>
              <a:buNone/>
            </a:pPr>
            <a:r>
              <a:rPr lang="en-US" sz="4300" dirty="0" smtClean="0">
                <a:solidFill>
                  <a:schemeClr val="tx1"/>
                </a:solidFill>
                <a:latin typeface="Times New Roman" pitchFamily="18" charset="0"/>
                <a:cs typeface="Times New Roman" pitchFamily="18" charset="0"/>
              </a:rPr>
              <a:t>Nancy Willard, M.S., J.D., Director of the Center for Safe and Responsible Internet Use. </a:t>
            </a:r>
            <a:r>
              <a:rPr lang="en-US" sz="4300" dirty="0" smtClean="0">
                <a:solidFill>
                  <a:schemeClr val="tx1"/>
                </a:solidFill>
                <a:latin typeface="Times New Roman" pitchFamily="18" charset="0"/>
                <a:cs typeface="Times New Roman" pitchFamily="18" charset="0"/>
                <a:hlinkClick r:id="rId5"/>
              </a:rPr>
              <a:t>http://privateschool.about.com/gi/o.htm?zi=1/XJ&amp;zTi=1&amp;sdn=privateschool&amp;cdn=education&amp;tm=16&amp;f=10&amp;tt=2&amp;bt=1&amp;bts=1&amp;zu=http%3A//csriu.org/onlinedocs/cskcstschools.pdf</a:t>
            </a:r>
            <a:endParaRPr lang="en-US" sz="4300" dirty="0" smtClean="0">
              <a:solidFill>
                <a:schemeClr val="tx1"/>
              </a:solidFill>
              <a:latin typeface="Times New Roman" pitchFamily="18" charset="0"/>
              <a:cs typeface="Times New Roman" pitchFamily="18" charset="0"/>
            </a:endParaRPr>
          </a:p>
          <a:p>
            <a:pPr>
              <a:buNone/>
            </a:pPr>
            <a:endParaRPr lang="en-US" sz="4300" dirty="0" smtClean="0">
              <a:solidFill>
                <a:schemeClr val="tx1"/>
              </a:solidFill>
              <a:latin typeface="Times New Roman" pitchFamily="18" charset="0"/>
              <a:cs typeface="Times New Roman" pitchFamily="18" charset="0"/>
            </a:endParaRPr>
          </a:p>
          <a:p>
            <a:pPr>
              <a:buNone/>
            </a:pPr>
            <a:r>
              <a:rPr lang="en-US" sz="4300" dirty="0" smtClean="0">
                <a:solidFill>
                  <a:schemeClr val="tx1"/>
                </a:solidFill>
                <a:latin typeface="Times New Roman" pitchFamily="18" charset="0"/>
                <a:cs typeface="Times New Roman" pitchFamily="18" charset="0"/>
              </a:rPr>
              <a:t>Tweenangels Cyberbullying Video. </a:t>
            </a:r>
            <a:r>
              <a:rPr lang="en-US" sz="4300" dirty="0" smtClean="0">
                <a:latin typeface="Times New Roman" pitchFamily="18" charset="0"/>
                <a:cs typeface="Times New Roman" pitchFamily="18" charset="0"/>
                <a:hlinkClick r:id="rId6"/>
              </a:rPr>
              <a:t>http://www.tweenangels.org/video_animation/cyberbullying_video.html</a:t>
            </a:r>
            <a:endParaRPr lang="en-US" sz="4300" dirty="0" smtClean="0">
              <a:latin typeface="Times New Roman" pitchFamily="18" charset="0"/>
              <a:cs typeface="Times New Roman" pitchFamily="18" charset="0"/>
            </a:endParaRPr>
          </a:p>
          <a:p>
            <a:pPr>
              <a:buNone/>
            </a:pPr>
            <a:endParaRPr lang="en-US" sz="1400" dirty="0" smtClean="0">
              <a:solidFill>
                <a:schemeClr val="tx1"/>
              </a:solidFill>
              <a:latin typeface="Times New Roman" pitchFamily="18" charset="0"/>
              <a:cs typeface="Times New Roman" pitchFamily="18" charset="0"/>
            </a:endParaRPr>
          </a:p>
          <a:p>
            <a:pPr>
              <a:buNone/>
            </a:pPr>
            <a:endParaRPr lang="en-US" sz="1400" dirty="0" smtClean="0">
              <a:solidFill>
                <a:schemeClr val="tx1"/>
              </a:solidFill>
              <a:latin typeface="Times New Roman" pitchFamily="18" charset="0"/>
              <a:cs typeface="Times New Roman" pitchFamily="18" charset="0"/>
            </a:endParaRPr>
          </a:p>
          <a:p>
            <a:pPr>
              <a:buNone/>
            </a:pPr>
            <a:endParaRPr lang="en-US" sz="1400" dirty="0" smtClean="0">
              <a:solidFill>
                <a:schemeClr val="tx1"/>
              </a:solidFill>
              <a:latin typeface="Times New Roman" pitchFamily="18" charset="0"/>
              <a:cs typeface="Times New Roman" pitchFamily="18" charset="0"/>
            </a:endParaRPr>
          </a:p>
          <a:p>
            <a:pPr>
              <a:buNone/>
            </a:pPr>
            <a:endParaRPr lang="en-US" sz="1400" dirty="0" smtClean="0">
              <a:solidFill>
                <a:schemeClr val="tx1"/>
              </a:solidFill>
              <a:latin typeface="Times New Roman" pitchFamily="18" charset="0"/>
              <a:cs typeface="Times New Roman" pitchFamily="18" charset="0"/>
            </a:endParaRPr>
          </a:p>
          <a:p>
            <a:pPr>
              <a:buNone/>
            </a:pPr>
            <a:endParaRPr lang="en-US" sz="1400" dirty="0" smtClean="0">
              <a:solidFill>
                <a:schemeClr val="tx1"/>
              </a:solidFill>
              <a:latin typeface="Times New Roman" pitchFamily="18" charset="0"/>
              <a:cs typeface="Times New Roman" pitchFamily="18" charset="0"/>
            </a:endParaRPr>
          </a:p>
          <a:p>
            <a:pPr>
              <a:buNone/>
            </a:pPr>
            <a:endParaRPr lang="en-US" dirty="0"/>
          </a:p>
        </p:txBody>
      </p:sp>
      <p:sp>
        <p:nvSpPr>
          <p:cNvPr id="4" name="Title 3"/>
          <p:cNvSpPr>
            <a:spLocks noGrp="1"/>
          </p:cNvSpPr>
          <p:nvPr>
            <p:ph type="title"/>
          </p:nvPr>
        </p:nvSpPr>
        <p:spPr/>
        <p:txBody>
          <a:bodyPr/>
          <a:lstStyle/>
          <a:p>
            <a:pPr algn="ctr">
              <a:buNone/>
            </a:pPr>
            <a:r>
              <a:rPr lang="en-US" sz="4000" dirty="0" smtClean="0">
                <a:solidFill>
                  <a:schemeClr val="tx1"/>
                </a:solidFill>
                <a:latin typeface="Times New Roman" pitchFamily="18" charset="0"/>
                <a:cs typeface="Times New Roman" pitchFamily="18" charset="0"/>
              </a:rPr>
              <a:t>References </a:t>
            </a:r>
            <a:endParaRPr lang="en-US" sz="4000" dirty="0">
              <a:solidFill>
                <a:schemeClr val="tx1"/>
              </a:solidFill>
              <a:latin typeface="Times New Roman" pitchFamily="18" charset="0"/>
              <a:cs typeface="Times New Roman" pitchFamily="18" charset="0"/>
            </a:endParaRPr>
          </a:p>
        </p:txBody>
      </p:sp>
    </p:spTree>
  </p:cSld>
  <p:clrMapOvr>
    <a:masterClrMapping/>
  </p:clrMapOvr>
  <p:transition>
    <p:wheel spokes="3"/>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143000"/>
            <a:ext cx="8686800" cy="4525964"/>
          </a:xfrm>
        </p:spPr>
        <p:txBody>
          <a:bodyPr>
            <a:normAutofit/>
          </a:bodyPr>
          <a:lstStyle/>
          <a:p>
            <a:pPr>
              <a:lnSpc>
                <a:spcPct val="150000"/>
              </a:lnSpc>
              <a:buNone/>
            </a:pPr>
            <a:r>
              <a:rPr lang="en-US" sz="2700" dirty="0" smtClean="0">
                <a:solidFill>
                  <a:schemeClr val="tx1"/>
                </a:solidFill>
                <a:latin typeface="Times New Roman" pitchFamily="18" charset="0"/>
                <a:cs typeface="Times New Roman" pitchFamily="18" charset="0"/>
              </a:rPr>
              <a:t>“</a:t>
            </a:r>
            <a:r>
              <a:rPr lang="en-US" sz="2300" dirty="0" smtClean="0">
                <a:solidFill>
                  <a:schemeClr val="tx1"/>
                </a:solidFill>
                <a:latin typeface="Times New Roman" pitchFamily="18" charset="0"/>
                <a:cs typeface="Times New Roman" pitchFamily="18" charset="0"/>
              </a:rPr>
              <a:t>Cyberbullying is defined as any cyber-communication or publication posted or sent by a minor online, by instant messenger, e-mail, website, online profile, handheld device, cell phone or other interactive device that is intended to frighten, embarrass, harass or otherwise target another minor.”</a:t>
            </a:r>
          </a:p>
          <a:p>
            <a:pPr>
              <a:buNone/>
            </a:pPr>
            <a:endParaRPr lang="en-US" sz="2300" dirty="0" smtClean="0">
              <a:solidFill>
                <a:schemeClr val="tx1"/>
              </a:solidFill>
              <a:latin typeface="Times New Roman" pitchFamily="18" charset="0"/>
              <a:cs typeface="Times New Roman" pitchFamily="18" charset="0"/>
            </a:endParaRPr>
          </a:p>
          <a:p>
            <a:pPr>
              <a:buNone/>
            </a:pPr>
            <a:endParaRPr lang="en-US" sz="2300" dirty="0" smtClean="0">
              <a:solidFill>
                <a:schemeClr val="tx1"/>
              </a:solidFill>
              <a:latin typeface="Times New Roman" pitchFamily="18" charset="0"/>
              <a:cs typeface="Times New Roman" pitchFamily="18" charset="0"/>
            </a:endParaRPr>
          </a:p>
          <a:p>
            <a:pPr>
              <a:buNone/>
            </a:pPr>
            <a:endParaRPr lang="en-US" sz="2300" dirty="0" smtClean="0">
              <a:solidFill>
                <a:schemeClr val="tx1"/>
              </a:solidFill>
              <a:latin typeface="Times New Roman" pitchFamily="18" charset="0"/>
              <a:cs typeface="Times New Roman" pitchFamily="18" charset="0"/>
            </a:endParaRPr>
          </a:p>
          <a:p>
            <a:pPr>
              <a:buNone/>
            </a:pPr>
            <a:endParaRPr lang="en-US" sz="2300" dirty="0" smtClean="0">
              <a:solidFill>
                <a:schemeClr val="tx1"/>
              </a:solidFill>
              <a:latin typeface="Times New Roman" pitchFamily="18" charset="0"/>
              <a:cs typeface="Times New Roman" pitchFamily="18" charset="0"/>
            </a:endParaRPr>
          </a:p>
        </p:txBody>
      </p:sp>
      <p:sp>
        <p:nvSpPr>
          <p:cNvPr id="4" name="Title 3"/>
          <p:cNvSpPr>
            <a:spLocks noGrp="1"/>
          </p:cNvSpPr>
          <p:nvPr>
            <p:ph type="title"/>
          </p:nvPr>
        </p:nvSpPr>
        <p:spPr>
          <a:xfrm>
            <a:off x="152400" y="152400"/>
            <a:ext cx="8686800" cy="838200"/>
          </a:xfrm>
        </p:spPr>
        <p:txBody>
          <a:bodyPr/>
          <a:lstStyle/>
          <a:p>
            <a:pPr algn="ctr">
              <a:buNone/>
            </a:pPr>
            <a:r>
              <a:rPr lang="en-US" sz="4400"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What is Cyberbullying?</a:t>
            </a:r>
            <a:endParaRPr lang="en-US" sz="4400" dirty="0">
              <a:solidFill>
                <a:schemeClr val="tx1"/>
              </a:solidFill>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6" name="Picture 6" descr="MCj03118440000[1]"/>
          <p:cNvPicPr>
            <a:picLocks noChangeAspect="1" noChangeArrowheads="1"/>
          </p:cNvPicPr>
          <p:nvPr/>
        </p:nvPicPr>
        <p:blipFill>
          <a:blip r:embed="rId2" cstate="print"/>
          <a:srcRect/>
          <a:stretch>
            <a:fillRect/>
          </a:stretch>
        </p:blipFill>
        <p:spPr bwMode="auto">
          <a:xfrm>
            <a:off x="4648200" y="3657600"/>
            <a:ext cx="3090863" cy="2472033"/>
          </a:xfrm>
          <a:prstGeom prst="rect">
            <a:avLst/>
          </a:prstGeom>
          <a:noFill/>
        </p:spPr>
      </p:pic>
    </p:spTree>
  </p:cSld>
  <p:clrMapOvr>
    <a:masterClrMapping/>
  </p:clrMapOvr>
  <p:transition>
    <p:wheel spokes="3"/>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800" y="1066800"/>
            <a:ext cx="7924800" cy="3200876"/>
          </a:xfrm>
          <a:prstGeom prst="rect">
            <a:avLst/>
          </a:prstGeom>
        </p:spPr>
        <p:txBody>
          <a:bodyPr wrap="square">
            <a:spAutoFit/>
          </a:bodyPr>
          <a:lstStyle/>
          <a:p>
            <a:pPr>
              <a:buNone/>
            </a:pPr>
            <a:endParaRPr lang="en-US" sz="2800" dirty="0" smtClean="0">
              <a:latin typeface="Times New Roman" pitchFamily="18" charset="0"/>
              <a:cs typeface="Times New Roman" pitchFamily="18" charset="0"/>
            </a:endParaRPr>
          </a:p>
          <a:p>
            <a:pPr algn="ctr">
              <a:buNone/>
            </a:pPr>
            <a:r>
              <a:rPr lang="en-US" sz="6500" b="1" dirty="0" smtClean="0">
                <a:effectLst>
                  <a:outerShdw blurRad="38100" dist="38100" dir="2700000" algn="tl">
                    <a:srgbClr val="000000">
                      <a:alpha val="43137"/>
                    </a:srgbClr>
                  </a:outerShdw>
                </a:effectLst>
                <a:latin typeface="Times New Roman" pitchFamily="18" charset="0"/>
                <a:cs typeface="Times New Roman" pitchFamily="18" charset="0"/>
              </a:rPr>
              <a:t>Cyberbullying Videos</a:t>
            </a:r>
          </a:p>
          <a:p>
            <a:pPr algn="ctr">
              <a:buNone/>
            </a:pPr>
            <a:endParaRPr lang="en-US" sz="5500" dirty="0" smtClean="0">
              <a:effectLst>
                <a:outerShdw blurRad="38100" dist="38100" dir="2700000" algn="tl">
                  <a:srgbClr val="000000">
                    <a:alpha val="43137"/>
                  </a:srgbClr>
                </a:outerShdw>
              </a:effectLst>
              <a:latin typeface="Times New Roman" pitchFamily="18" charset="0"/>
              <a:cs typeface="Times New Roman" pitchFamily="18" charset="0"/>
            </a:endParaRPr>
          </a:p>
          <a:p>
            <a:pPr algn="ctr">
              <a:buNone/>
            </a:pPr>
            <a:r>
              <a:rPr lang="en-US" dirty="0" smtClean="0">
                <a:effectLst>
                  <a:outerShdw blurRad="38100" dist="38100" dir="2700000" algn="tl">
                    <a:srgbClr val="000000">
                      <a:alpha val="43137"/>
                    </a:srgbClr>
                  </a:outerShdw>
                </a:effectLst>
                <a:latin typeface="Times New Roman" pitchFamily="18" charset="0"/>
                <a:cs typeface="Times New Roman" pitchFamily="18" charset="0"/>
                <a:hlinkClick r:id="rId2"/>
              </a:rPr>
              <a:t>http://www.brainpop.com/technology/computersandinternet/cyberbullying/</a:t>
            </a:r>
            <a:endParaRPr lang="en-US" dirty="0" smtClean="0">
              <a:effectLst>
                <a:outerShdw blurRad="38100" dist="38100" dir="2700000" algn="tl">
                  <a:srgbClr val="000000">
                    <a:alpha val="43137"/>
                  </a:srgbClr>
                </a:outerShdw>
              </a:effectLst>
              <a:latin typeface="Times New Roman" pitchFamily="18" charset="0"/>
              <a:cs typeface="Times New Roman" pitchFamily="18" charset="0"/>
            </a:endParaRPr>
          </a:p>
          <a:p>
            <a:pPr algn="ctr">
              <a:buNone/>
            </a:pPr>
            <a:endParaRPr lang="en-US" dirty="0" smtClean="0">
              <a:effectLst>
                <a:outerShdw blurRad="38100" dist="38100" dir="2700000" algn="tl">
                  <a:srgbClr val="000000">
                    <a:alpha val="43137"/>
                  </a:srgbClr>
                </a:outerShdw>
              </a:effectLst>
              <a:latin typeface="Times New Roman" pitchFamily="18" charset="0"/>
              <a:cs typeface="Times New Roman" pitchFamily="18" charset="0"/>
            </a:endParaRPr>
          </a:p>
          <a:p>
            <a:pPr algn="ctr">
              <a:buNone/>
            </a:pPr>
            <a:r>
              <a:rPr lang="en-US" dirty="0" smtClean="0">
                <a:latin typeface="Times New Roman" pitchFamily="18" charset="0"/>
                <a:cs typeface="Times New Roman" pitchFamily="18" charset="0"/>
                <a:hlinkClick r:id="rId3"/>
              </a:rPr>
              <a:t>http://www.tweenangels.org/video_animation/cyberbullying_video.html</a:t>
            </a:r>
            <a:endParaRPr lang="en-US" dirty="0">
              <a:latin typeface="Times New Roman" pitchFamily="18" charset="0"/>
              <a:cs typeface="Times New Roman" pitchFamily="18" charset="0"/>
            </a:endParaRPr>
          </a:p>
        </p:txBody>
      </p:sp>
    </p:spTree>
  </p:cSld>
  <p:clrMapOvr>
    <a:masterClrMapping/>
  </p:clrMapOvr>
  <p:transition>
    <p:wheel spokes="3"/>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152400"/>
            <a:ext cx="8229600" cy="838200"/>
          </a:xfrm>
        </p:spPr>
        <p:txBody>
          <a:bodyPr/>
          <a:lstStyle/>
          <a:p>
            <a:pPr algn="ctr">
              <a:buNone/>
            </a:pPr>
            <a:r>
              <a:rPr lang="en-US" sz="4000"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Examples of Cyberbullying . . .</a:t>
            </a:r>
            <a:endParaRPr lang="en-US" sz="4000" dirty="0">
              <a:solidFill>
                <a:schemeClr val="tx1"/>
              </a:solidFill>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5" name="Content Placeholder 4"/>
          <p:cNvPicPr>
            <a:picLocks noGrp="1" noChangeAspect="1" noChangeArrowheads="1"/>
          </p:cNvPicPr>
          <p:nvPr>
            <p:ph idx="1"/>
          </p:nvPr>
        </p:nvPicPr>
        <p:blipFill>
          <a:blip r:embed="rId2"/>
          <a:srcRect l="1466"/>
          <a:stretch>
            <a:fillRect/>
          </a:stretch>
        </p:blipFill>
        <p:spPr bwMode="auto">
          <a:xfrm>
            <a:off x="4533898" y="3558378"/>
            <a:ext cx="3" cy="6"/>
          </a:xfrm>
          <a:prstGeom prst="rect">
            <a:avLst/>
          </a:prstGeom>
          <a:noFill/>
          <a:ln w="9525">
            <a:noFill/>
            <a:miter lim="800000"/>
            <a:headEnd/>
            <a:tailEnd/>
          </a:ln>
          <a:effectLst/>
        </p:spPr>
      </p:pic>
      <p:sp>
        <p:nvSpPr>
          <p:cNvPr id="8" name="Text Box 5"/>
          <p:cNvSpPr txBox="1">
            <a:spLocks noChangeArrowheads="1"/>
          </p:cNvSpPr>
          <p:nvPr/>
        </p:nvSpPr>
        <p:spPr bwMode="auto">
          <a:xfrm>
            <a:off x="3124200" y="1676400"/>
            <a:ext cx="2362200" cy="3708708"/>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p>
            <a:pPr algn="ctr"/>
            <a:r>
              <a:rPr lang="en-US" sz="1600" b="1" u="sng" dirty="0" smtClean="0">
                <a:latin typeface="Times New Roman" pitchFamily="18" charset="0"/>
                <a:cs typeface="Times New Roman" pitchFamily="18" charset="0"/>
              </a:rPr>
              <a:t>Instant Message Chat</a:t>
            </a:r>
            <a:r>
              <a:rPr lang="en-US" sz="1600" b="1" dirty="0" smtClean="0">
                <a:latin typeface="Times New Roman" pitchFamily="18" charset="0"/>
                <a:cs typeface="Times New Roman" pitchFamily="18" charset="0"/>
              </a:rPr>
              <a:t>:</a:t>
            </a:r>
          </a:p>
          <a:p>
            <a:endParaRPr lang="en-US" sz="1600" b="1" dirty="0" smtClean="0">
              <a:latin typeface="Times New Roman" pitchFamily="18" charset="0"/>
              <a:cs typeface="Times New Roman" pitchFamily="18" charset="0"/>
            </a:endParaRPr>
          </a:p>
          <a:p>
            <a:r>
              <a:rPr lang="en-US" sz="1600" b="1" dirty="0" err="1" smtClean="0">
                <a:latin typeface="Times New Roman" pitchFamily="18" charset="0"/>
                <a:cs typeface="Times New Roman" pitchFamily="18" charset="0"/>
              </a:rPr>
              <a:t>BabyGirl</a:t>
            </a:r>
            <a:r>
              <a:rPr lang="en-US" sz="1600" b="1" dirty="0" smtClean="0">
                <a:latin typeface="Times New Roman" pitchFamily="18" charset="0"/>
                <a:cs typeface="Times New Roman" pitchFamily="18" charset="0"/>
              </a:rPr>
              <a:t>: </a:t>
            </a:r>
            <a:r>
              <a:rPr lang="en-US" sz="1600" i="1" dirty="0">
                <a:latin typeface="Times New Roman" pitchFamily="18" charset="0"/>
                <a:cs typeface="Times New Roman" pitchFamily="18" charset="0"/>
              </a:rPr>
              <a:t>Hey</a:t>
            </a:r>
            <a:r>
              <a:rPr lang="en-US" sz="1600" i="1" dirty="0" smtClean="0">
                <a:latin typeface="Times New Roman" pitchFamily="18" charset="0"/>
                <a:cs typeface="Times New Roman" pitchFamily="18" charset="0"/>
              </a:rPr>
              <a:t>, dork, </a:t>
            </a:r>
            <a:r>
              <a:rPr lang="en-US" sz="1600" i="1" dirty="0">
                <a:latin typeface="Times New Roman" pitchFamily="18" charset="0"/>
                <a:cs typeface="Times New Roman" pitchFamily="18" charset="0"/>
              </a:rPr>
              <a:t>watch your </a:t>
            </a:r>
            <a:r>
              <a:rPr lang="en-US" sz="1600" i="1" dirty="0" smtClean="0">
                <a:latin typeface="Times New Roman" pitchFamily="18" charset="0"/>
                <a:cs typeface="Times New Roman" pitchFamily="18" charset="0"/>
              </a:rPr>
              <a:t>back!!</a:t>
            </a:r>
            <a:endParaRPr lang="en-US" sz="1600" dirty="0">
              <a:latin typeface="Times New Roman" pitchFamily="18" charset="0"/>
              <a:cs typeface="Times New Roman" pitchFamily="18" charset="0"/>
            </a:endParaRPr>
          </a:p>
          <a:p>
            <a:r>
              <a:rPr lang="en-US" sz="1600" b="1" dirty="0" smtClean="0">
                <a:latin typeface="Times New Roman" pitchFamily="18" charset="0"/>
                <a:cs typeface="Times New Roman" pitchFamily="18" charset="0"/>
              </a:rPr>
              <a:t>NmS23</a:t>
            </a:r>
            <a:r>
              <a:rPr lang="en-US" sz="1600" b="1" dirty="0">
                <a:latin typeface="Times New Roman" pitchFamily="18" charset="0"/>
                <a:cs typeface="Times New Roman" pitchFamily="18" charset="0"/>
              </a:rPr>
              <a:t>: </a:t>
            </a:r>
            <a:r>
              <a:rPr lang="en-US" sz="1600" dirty="0">
                <a:latin typeface="Times New Roman" pitchFamily="18" charset="0"/>
                <a:cs typeface="Times New Roman" pitchFamily="18" charset="0"/>
              </a:rPr>
              <a:t>What r u talking about?</a:t>
            </a:r>
          </a:p>
          <a:p>
            <a:r>
              <a:rPr lang="en-US" sz="1600" b="1" dirty="0" err="1" smtClean="0">
                <a:latin typeface="Times New Roman" pitchFamily="18" charset="0"/>
                <a:cs typeface="Times New Roman" pitchFamily="18" charset="0"/>
              </a:rPr>
              <a:t>BabyGirl</a:t>
            </a:r>
            <a:r>
              <a:rPr lang="en-US" sz="1600" b="1" dirty="0">
                <a:latin typeface="Times New Roman" pitchFamily="18" charset="0"/>
                <a:cs typeface="Times New Roman" pitchFamily="18" charset="0"/>
              </a:rPr>
              <a:t>: </a:t>
            </a:r>
            <a:r>
              <a:rPr lang="en-US" sz="1600" i="1" dirty="0">
                <a:latin typeface="Times New Roman" pitchFamily="18" charset="0"/>
                <a:cs typeface="Times New Roman" pitchFamily="18" charset="0"/>
              </a:rPr>
              <a:t>Why don't </a:t>
            </a:r>
            <a:r>
              <a:rPr lang="en-US" sz="1600" i="1" dirty="0" smtClean="0">
                <a:latin typeface="Times New Roman" pitchFamily="18" charset="0"/>
                <a:cs typeface="Times New Roman" pitchFamily="18" charset="0"/>
              </a:rPr>
              <a:t>you just run away?</a:t>
            </a:r>
            <a:endParaRPr lang="en-US" sz="1600" i="1" dirty="0">
              <a:latin typeface="Times New Roman" pitchFamily="18" charset="0"/>
              <a:cs typeface="Times New Roman" pitchFamily="18" charset="0"/>
            </a:endParaRPr>
          </a:p>
          <a:p>
            <a:r>
              <a:rPr lang="en-US" sz="1600" b="1" dirty="0" smtClean="0">
                <a:latin typeface="Times New Roman" pitchFamily="18" charset="0"/>
                <a:cs typeface="Times New Roman" pitchFamily="18" charset="0"/>
              </a:rPr>
              <a:t>NmS23</a:t>
            </a:r>
            <a:r>
              <a:rPr lang="en-US" sz="1600" b="1" dirty="0">
                <a:latin typeface="Times New Roman" pitchFamily="18" charset="0"/>
                <a:cs typeface="Times New Roman" pitchFamily="18" charset="0"/>
              </a:rPr>
              <a:t>: </a:t>
            </a:r>
            <a:r>
              <a:rPr lang="en-US" sz="1600" dirty="0">
                <a:latin typeface="Times New Roman" pitchFamily="18" charset="0"/>
                <a:cs typeface="Times New Roman" pitchFamily="18" charset="0"/>
              </a:rPr>
              <a:t>Why can't you just leave me alone?</a:t>
            </a:r>
          </a:p>
          <a:p>
            <a:r>
              <a:rPr lang="en-US" sz="1600" b="1" dirty="0" err="1" smtClean="0">
                <a:latin typeface="Times New Roman" pitchFamily="18" charset="0"/>
                <a:cs typeface="Times New Roman" pitchFamily="18" charset="0"/>
              </a:rPr>
              <a:t>BabyGirl</a:t>
            </a:r>
            <a:r>
              <a:rPr lang="en-US" sz="1600" b="1" dirty="0">
                <a:latin typeface="Times New Roman" pitchFamily="18" charset="0"/>
                <a:cs typeface="Times New Roman" pitchFamily="18" charset="0"/>
              </a:rPr>
              <a:t>: </a:t>
            </a:r>
            <a:r>
              <a:rPr lang="en-US" sz="1600" i="1" dirty="0">
                <a:latin typeface="Times New Roman" pitchFamily="18" charset="0"/>
                <a:cs typeface="Times New Roman" pitchFamily="18" charset="0"/>
              </a:rPr>
              <a:t>Ugly girls like u need to be put in their place.</a:t>
            </a:r>
          </a:p>
          <a:p>
            <a:pPr>
              <a:spcBef>
                <a:spcPct val="50000"/>
              </a:spcBef>
            </a:pPr>
            <a:endParaRPr lang="en-US" dirty="0"/>
          </a:p>
        </p:txBody>
      </p:sp>
      <p:pic>
        <p:nvPicPr>
          <p:cNvPr id="1026" name="Picture 2"/>
          <p:cNvPicPr>
            <a:picLocks noChangeAspect="1" noChangeArrowheads="1"/>
          </p:cNvPicPr>
          <p:nvPr/>
        </p:nvPicPr>
        <p:blipFill>
          <a:blip r:embed="rId3" cstate="print"/>
          <a:srcRect/>
          <a:stretch>
            <a:fillRect/>
          </a:stretch>
        </p:blipFill>
        <p:spPr bwMode="auto">
          <a:xfrm>
            <a:off x="228600" y="1219200"/>
            <a:ext cx="2362200" cy="222949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27" name="Picture 3"/>
          <p:cNvPicPr>
            <a:picLocks noChangeAspect="1" noChangeArrowheads="1"/>
          </p:cNvPicPr>
          <p:nvPr/>
        </p:nvPicPr>
        <p:blipFill>
          <a:blip r:embed="rId4" cstate="print"/>
          <a:srcRect/>
          <a:stretch>
            <a:fillRect/>
          </a:stretch>
        </p:blipFill>
        <p:spPr bwMode="auto">
          <a:xfrm>
            <a:off x="5867400" y="3581400"/>
            <a:ext cx="3052555" cy="2057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wheel spokes="3"/>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0" y="1143001"/>
            <a:ext cx="8534400" cy="4678364"/>
          </a:xfrm>
        </p:spPr>
        <p:txBody>
          <a:bodyPr>
            <a:normAutofit/>
          </a:bodyPr>
          <a:lstStyle/>
          <a:p>
            <a:pPr>
              <a:buNone/>
            </a:pPr>
            <a:endParaRPr lang="en-US" sz="3000" dirty="0" smtClean="0">
              <a:solidFill>
                <a:schemeClr val="tx1"/>
              </a:solidFill>
              <a:latin typeface="Times New Roman" pitchFamily="18" charset="0"/>
              <a:cs typeface="Times New Roman" pitchFamily="18" charset="0"/>
            </a:endParaRPr>
          </a:p>
          <a:p>
            <a:pPr>
              <a:buNone/>
            </a:pPr>
            <a:r>
              <a:rPr lang="en-US" sz="3000" dirty="0" smtClean="0">
                <a:solidFill>
                  <a:schemeClr val="tx1"/>
                </a:solidFill>
                <a:latin typeface="Times New Roman" pitchFamily="18" charset="0"/>
                <a:cs typeface="Times New Roman" pitchFamily="18" charset="0"/>
              </a:rPr>
              <a:t>Chat rooms </a:t>
            </a:r>
          </a:p>
          <a:p>
            <a:pPr>
              <a:buNone/>
            </a:pPr>
            <a:r>
              <a:rPr lang="en-US" sz="3000" dirty="0" smtClean="0">
                <a:solidFill>
                  <a:schemeClr val="tx1"/>
                </a:solidFill>
                <a:latin typeface="Times New Roman" pitchFamily="18" charset="0"/>
                <a:cs typeface="Times New Roman" pitchFamily="18" charset="0"/>
              </a:rPr>
              <a:t>E-mail</a:t>
            </a:r>
          </a:p>
          <a:p>
            <a:pPr>
              <a:buNone/>
            </a:pPr>
            <a:r>
              <a:rPr lang="en-US" sz="3000" dirty="0" smtClean="0">
                <a:solidFill>
                  <a:schemeClr val="tx1"/>
                </a:solidFill>
                <a:latin typeface="Times New Roman" pitchFamily="18" charset="0"/>
                <a:cs typeface="Times New Roman" pitchFamily="18" charset="0"/>
              </a:rPr>
              <a:t>Instant Messaging</a:t>
            </a:r>
          </a:p>
          <a:p>
            <a:pPr>
              <a:buNone/>
            </a:pPr>
            <a:r>
              <a:rPr lang="en-US" sz="3000" dirty="0" smtClean="0">
                <a:solidFill>
                  <a:schemeClr val="tx1"/>
                </a:solidFill>
                <a:latin typeface="Times New Roman" pitchFamily="18" charset="0"/>
                <a:cs typeface="Times New Roman" pitchFamily="18" charset="0"/>
              </a:rPr>
              <a:t>Facebook</a:t>
            </a:r>
          </a:p>
          <a:p>
            <a:pPr>
              <a:buNone/>
            </a:pPr>
            <a:r>
              <a:rPr lang="en-US" sz="3000" dirty="0" smtClean="0">
                <a:solidFill>
                  <a:schemeClr val="tx1"/>
                </a:solidFill>
                <a:latin typeface="Times New Roman" pitchFamily="18" charset="0"/>
                <a:cs typeface="Times New Roman" pitchFamily="18" charset="0"/>
              </a:rPr>
              <a:t>Text Messaging</a:t>
            </a:r>
          </a:p>
          <a:p>
            <a:pPr>
              <a:buNone/>
            </a:pPr>
            <a:r>
              <a:rPr lang="en-US" sz="3000" dirty="0" smtClean="0">
                <a:solidFill>
                  <a:schemeClr val="tx1"/>
                </a:solidFill>
                <a:latin typeface="Times New Roman" pitchFamily="18" charset="0"/>
                <a:cs typeface="Times New Roman" pitchFamily="18" charset="0"/>
              </a:rPr>
              <a:t>Blogs</a:t>
            </a:r>
          </a:p>
          <a:p>
            <a:pPr>
              <a:buNone/>
            </a:pPr>
            <a:r>
              <a:rPr lang="en-US" sz="3000" dirty="0" smtClean="0">
                <a:solidFill>
                  <a:schemeClr val="tx1"/>
                </a:solidFill>
                <a:latin typeface="Times New Roman" pitchFamily="18" charset="0"/>
                <a:cs typeface="Times New Roman" pitchFamily="18" charset="0"/>
              </a:rPr>
              <a:t>Cell Phones</a:t>
            </a:r>
          </a:p>
          <a:p>
            <a:pPr>
              <a:buFont typeface="Courier New" pitchFamily="49" charset="0"/>
              <a:buChar char="o"/>
            </a:pPr>
            <a:endParaRPr lang="en-US" dirty="0" smtClean="0">
              <a:solidFill>
                <a:schemeClr val="tx1"/>
              </a:solidFill>
              <a:latin typeface="Times New Roman" pitchFamily="18" charset="0"/>
              <a:cs typeface="Times New Roman" pitchFamily="18" charset="0"/>
            </a:endParaRPr>
          </a:p>
          <a:p>
            <a:pPr>
              <a:buFont typeface="Courier New" pitchFamily="49" charset="0"/>
              <a:buChar char="o"/>
            </a:pPr>
            <a:endParaRPr lang="en-US" dirty="0">
              <a:solidFill>
                <a:schemeClr val="tx1"/>
              </a:solidFill>
              <a:latin typeface="Times New Roman" pitchFamily="18" charset="0"/>
              <a:cs typeface="Times New Roman" pitchFamily="18" charset="0"/>
            </a:endParaRPr>
          </a:p>
        </p:txBody>
      </p:sp>
      <p:sp>
        <p:nvSpPr>
          <p:cNvPr id="4" name="Title 3"/>
          <p:cNvSpPr>
            <a:spLocks noGrp="1"/>
          </p:cNvSpPr>
          <p:nvPr>
            <p:ph type="title"/>
          </p:nvPr>
        </p:nvSpPr>
        <p:spPr>
          <a:xfrm>
            <a:off x="152400" y="152400"/>
            <a:ext cx="8686800" cy="838200"/>
          </a:xfrm>
        </p:spPr>
        <p:txBody>
          <a:bodyPr/>
          <a:lstStyle/>
          <a:p>
            <a:pPr algn="ctr">
              <a:buNone/>
            </a:pPr>
            <a:r>
              <a:rPr lang="en-US" sz="3800"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Technologies Used for Cyberbullying </a:t>
            </a:r>
            <a:endParaRPr lang="en-US" sz="3800" dirty="0">
              <a:solidFill>
                <a:schemeClr val="tx1"/>
              </a:solidFill>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3074" name="Picture 2"/>
          <p:cNvPicPr>
            <a:picLocks noChangeAspect="1" noChangeArrowheads="1"/>
          </p:cNvPicPr>
          <p:nvPr/>
        </p:nvPicPr>
        <p:blipFill>
          <a:blip r:embed="rId2" cstate="print"/>
          <a:srcRect/>
          <a:stretch>
            <a:fillRect/>
          </a:stretch>
        </p:blipFill>
        <p:spPr bwMode="auto">
          <a:xfrm>
            <a:off x="7315200" y="1143000"/>
            <a:ext cx="1609725" cy="13811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075" name="Picture 3"/>
          <p:cNvPicPr>
            <a:picLocks noChangeAspect="1" noChangeArrowheads="1"/>
          </p:cNvPicPr>
          <p:nvPr/>
        </p:nvPicPr>
        <p:blipFill>
          <a:blip r:embed="rId3" cstate="print"/>
          <a:srcRect/>
          <a:stretch>
            <a:fillRect/>
          </a:stretch>
        </p:blipFill>
        <p:spPr bwMode="auto">
          <a:xfrm>
            <a:off x="2667000" y="1066800"/>
            <a:ext cx="2362200" cy="107114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076" name="Picture 4"/>
          <p:cNvPicPr>
            <a:picLocks noChangeAspect="1" noChangeArrowheads="1"/>
          </p:cNvPicPr>
          <p:nvPr/>
        </p:nvPicPr>
        <p:blipFill>
          <a:blip r:embed="rId4" cstate="print"/>
          <a:srcRect/>
          <a:stretch>
            <a:fillRect/>
          </a:stretch>
        </p:blipFill>
        <p:spPr bwMode="auto">
          <a:xfrm>
            <a:off x="3048000" y="4114800"/>
            <a:ext cx="1862138" cy="153796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077" name="Picture 5"/>
          <p:cNvPicPr>
            <a:picLocks noChangeAspect="1" noChangeArrowheads="1"/>
          </p:cNvPicPr>
          <p:nvPr/>
        </p:nvPicPr>
        <p:blipFill>
          <a:blip r:embed="rId5" cstate="print"/>
          <a:srcRect/>
          <a:stretch>
            <a:fillRect/>
          </a:stretch>
        </p:blipFill>
        <p:spPr bwMode="auto">
          <a:xfrm>
            <a:off x="7010400" y="4114800"/>
            <a:ext cx="1883167" cy="118029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078" name="Picture 6"/>
          <p:cNvPicPr>
            <a:picLocks noChangeAspect="1" noChangeArrowheads="1"/>
          </p:cNvPicPr>
          <p:nvPr/>
        </p:nvPicPr>
        <p:blipFill>
          <a:blip r:embed="rId6" cstate="print"/>
          <a:srcRect/>
          <a:stretch>
            <a:fillRect/>
          </a:stretch>
        </p:blipFill>
        <p:spPr bwMode="auto">
          <a:xfrm>
            <a:off x="5257800" y="2209800"/>
            <a:ext cx="1596224" cy="1676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wheel spokes="3"/>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nSpc>
                <a:spcPct val="80000"/>
              </a:lnSpc>
              <a:buNone/>
            </a:pPr>
            <a:r>
              <a:rPr lang="en-US" b="1" u="sng" dirty="0" smtClean="0">
                <a:solidFill>
                  <a:schemeClr val="tx1"/>
                </a:solidFill>
                <a:latin typeface="Times New Roman" pitchFamily="18" charset="0"/>
                <a:cs typeface="Times New Roman" pitchFamily="18" charset="0"/>
              </a:rPr>
              <a:t>“Flaming’:</a:t>
            </a:r>
            <a:r>
              <a:rPr lang="en-US" dirty="0" smtClean="0">
                <a:solidFill>
                  <a:schemeClr val="tx1"/>
                </a:solidFill>
                <a:latin typeface="Times New Roman" pitchFamily="18" charset="0"/>
                <a:cs typeface="Times New Roman" pitchFamily="18" charset="0"/>
              </a:rPr>
              <a:t> Online fights using electronic messages with angry and vulgar language</a:t>
            </a:r>
          </a:p>
          <a:p>
            <a:pPr>
              <a:lnSpc>
                <a:spcPct val="80000"/>
              </a:lnSpc>
              <a:buFont typeface="Wingdings" pitchFamily="48" charset="2"/>
              <a:buNone/>
            </a:pPr>
            <a:endParaRPr lang="en-US" b="1" dirty="0" smtClean="0">
              <a:solidFill>
                <a:schemeClr val="tx1"/>
              </a:solidFill>
              <a:latin typeface="Times New Roman" pitchFamily="18" charset="0"/>
              <a:cs typeface="Times New Roman" pitchFamily="18" charset="0"/>
            </a:endParaRPr>
          </a:p>
          <a:p>
            <a:pPr>
              <a:lnSpc>
                <a:spcPct val="80000"/>
              </a:lnSpc>
              <a:buNone/>
            </a:pPr>
            <a:r>
              <a:rPr lang="en-US" b="1" u="sng" dirty="0" smtClean="0">
                <a:solidFill>
                  <a:schemeClr val="tx1"/>
                </a:solidFill>
                <a:latin typeface="Times New Roman" pitchFamily="18" charset="0"/>
                <a:cs typeface="Times New Roman" pitchFamily="18" charset="0"/>
              </a:rPr>
              <a:t>“Harassment”:</a:t>
            </a:r>
            <a:r>
              <a:rPr lang="en-US" dirty="0" smtClean="0">
                <a:solidFill>
                  <a:schemeClr val="tx1"/>
                </a:solidFill>
                <a:latin typeface="Times New Roman" pitchFamily="18" charset="0"/>
                <a:cs typeface="Times New Roman" pitchFamily="18" charset="0"/>
              </a:rPr>
              <a:t> Repeatedly sending offensive, rude, and insulting messages</a:t>
            </a:r>
          </a:p>
          <a:p>
            <a:pPr>
              <a:lnSpc>
                <a:spcPct val="80000"/>
              </a:lnSpc>
              <a:buFont typeface="Wingdings" pitchFamily="48" charset="2"/>
              <a:buNone/>
            </a:pPr>
            <a:endParaRPr lang="en-US" b="1" dirty="0" smtClean="0">
              <a:solidFill>
                <a:schemeClr val="tx1"/>
              </a:solidFill>
              <a:latin typeface="Times New Roman" pitchFamily="18" charset="0"/>
              <a:cs typeface="Times New Roman" pitchFamily="18" charset="0"/>
            </a:endParaRPr>
          </a:p>
          <a:p>
            <a:pPr>
              <a:lnSpc>
                <a:spcPct val="80000"/>
              </a:lnSpc>
              <a:buNone/>
            </a:pPr>
            <a:r>
              <a:rPr lang="en-US" b="1" u="sng" dirty="0" smtClean="0">
                <a:solidFill>
                  <a:schemeClr val="tx1"/>
                </a:solidFill>
                <a:latin typeface="Times New Roman" pitchFamily="18" charset="0"/>
                <a:cs typeface="Times New Roman" pitchFamily="18" charset="0"/>
              </a:rPr>
              <a:t>“Cyber stalking”:</a:t>
            </a:r>
            <a:r>
              <a:rPr lang="en-US" dirty="0" smtClean="0">
                <a:solidFill>
                  <a:schemeClr val="tx1"/>
                </a:solidFill>
                <a:latin typeface="Times New Roman" pitchFamily="18" charset="0"/>
                <a:cs typeface="Times New Roman" pitchFamily="18" charset="0"/>
              </a:rPr>
              <a:t> Repeatedly sending messages that include threats of harm or are highly intimidating. Engaging in other on-line activities that make a person afraid for his or her own safety</a:t>
            </a:r>
          </a:p>
          <a:p>
            <a:pPr>
              <a:lnSpc>
                <a:spcPct val="80000"/>
              </a:lnSpc>
              <a:buFont typeface="Wingdings" pitchFamily="48" charset="2"/>
              <a:buNone/>
            </a:pPr>
            <a:endParaRPr lang="en-US" dirty="0" smtClean="0">
              <a:solidFill>
                <a:schemeClr val="tx1"/>
              </a:solidFill>
              <a:latin typeface="Times New Roman" pitchFamily="18" charset="0"/>
              <a:cs typeface="Times New Roman" pitchFamily="18" charset="0"/>
            </a:endParaRPr>
          </a:p>
          <a:p>
            <a:pPr>
              <a:lnSpc>
                <a:spcPct val="80000"/>
              </a:lnSpc>
              <a:buNone/>
            </a:pPr>
            <a:r>
              <a:rPr lang="en-US" b="1" u="sng" dirty="0" smtClean="0">
                <a:solidFill>
                  <a:schemeClr val="tx1"/>
                </a:solidFill>
                <a:latin typeface="Times New Roman" pitchFamily="18" charset="0"/>
                <a:cs typeface="Times New Roman" pitchFamily="18" charset="0"/>
              </a:rPr>
              <a:t>“Denigration”:</a:t>
            </a:r>
            <a:r>
              <a:rPr lang="en-US" dirty="0" smtClean="0">
                <a:solidFill>
                  <a:schemeClr val="tx1"/>
                </a:solidFill>
                <a:latin typeface="Times New Roman" pitchFamily="18" charset="0"/>
                <a:cs typeface="Times New Roman" pitchFamily="18" charset="0"/>
              </a:rPr>
              <a:t> ‘Dissing’ someone online. Sending or posting cruel gossip or rumors about a person to damage his or her reputation or friendships</a:t>
            </a:r>
          </a:p>
          <a:p>
            <a:endParaRPr lang="en-US" dirty="0"/>
          </a:p>
        </p:txBody>
      </p:sp>
      <p:sp>
        <p:nvSpPr>
          <p:cNvPr id="4" name="Title 3"/>
          <p:cNvSpPr>
            <a:spLocks noGrp="1"/>
          </p:cNvSpPr>
          <p:nvPr>
            <p:ph type="title"/>
          </p:nvPr>
        </p:nvSpPr>
        <p:spPr>
          <a:xfrm>
            <a:off x="152400" y="152400"/>
            <a:ext cx="8534400" cy="838200"/>
          </a:xfrm>
        </p:spPr>
        <p:txBody>
          <a:bodyPr/>
          <a:lstStyle/>
          <a:p>
            <a:pPr algn="ctr">
              <a:buNone/>
            </a:pPr>
            <a:r>
              <a:rPr lang="en-US" dirty="0" smtClean="0">
                <a:solidFill>
                  <a:schemeClr val="tx1"/>
                </a:solidFill>
                <a:latin typeface="Times New Roman" pitchFamily="18" charset="0"/>
                <a:cs typeface="Times New Roman" pitchFamily="18" charset="0"/>
              </a:rPr>
              <a:t>Nancy Willard’s 8 Forms of Cyberbullying</a:t>
            </a:r>
            <a:endParaRPr lang="en-US" dirty="0">
              <a:solidFill>
                <a:schemeClr val="tx1"/>
              </a:solidFill>
              <a:latin typeface="Times New Roman" pitchFamily="18" charset="0"/>
              <a:cs typeface="Times New Roman" pitchFamily="18" charset="0"/>
            </a:endParaRPr>
          </a:p>
        </p:txBody>
      </p:sp>
    </p:spTree>
  </p:cSld>
  <p:clrMapOvr>
    <a:masterClrMapping/>
  </p:clrMapOvr>
  <p:transition>
    <p:wheel spokes="3"/>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nSpc>
                <a:spcPct val="80000"/>
              </a:lnSpc>
              <a:buNone/>
            </a:pPr>
            <a:r>
              <a:rPr lang="en-US" b="1" u="sng" dirty="0" smtClean="0">
                <a:solidFill>
                  <a:schemeClr val="tx1"/>
                </a:solidFill>
                <a:latin typeface="Times New Roman" pitchFamily="18" charset="0"/>
                <a:cs typeface="Times New Roman" pitchFamily="18" charset="0"/>
              </a:rPr>
              <a:t>“Impersonation”:</a:t>
            </a:r>
            <a:r>
              <a:rPr lang="en-US" dirty="0" smtClean="0">
                <a:solidFill>
                  <a:schemeClr val="tx1"/>
                </a:solidFill>
                <a:latin typeface="Times New Roman" pitchFamily="18" charset="0"/>
                <a:cs typeface="Times New Roman" pitchFamily="18" charset="0"/>
              </a:rPr>
              <a:t> Pretending to be someone else and sending or posting material online that makes that person look bad, gets that person in trouble or danger, or damages that person’s reputation or friendships</a:t>
            </a:r>
          </a:p>
          <a:p>
            <a:pPr>
              <a:lnSpc>
                <a:spcPct val="80000"/>
              </a:lnSpc>
              <a:buFont typeface="Wingdings" pitchFamily="48" charset="2"/>
              <a:buNone/>
            </a:pPr>
            <a:endParaRPr lang="en-US" dirty="0" smtClean="0">
              <a:solidFill>
                <a:schemeClr val="tx1"/>
              </a:solidFill>
              <a:latin typeface="Times New Roman" pitchFamily="18" charset="0"/>
              <a:cs typeface="Times New Roman" pitchFamily="18" charset="0"/>
            </a:endParaRPr>
          </a:p>
          <a:p>
            <a:pPr>
              <a:lnSpc>
                <a:spcPct val="80000"/>
              </a:lnSpc>
              <a:buNone/>
            </a:pPr>
            <a:r>
              <a:rPr lang="en-US" b="1" u="sng" dirty="0" smtClean="0">
                <a:solidFill>
                  <a:schemeClr val="tx1"/>
                </a:solidFill>
                <a:latin typeface="Times New Roman" pitchFamily="18" charset="0"/>
                <a:cs typeface="Times New Roman" pitchFamily="18" charset="0"/>
              </a:rPr>
              <a:t>“Outing and Trickery”:</a:t>
            </a:r>
            <a:r>
              <a:rPr lang="en-US" dirty="0" smtClean="0">
                <a:solidFill>
                  <a:schemeClr val="tx1"/>
                </a:solidFill>
                <a:latin typeface="Times New Roman" pitchFamily="18" charset="0"/>
                <a:cs typeface="Times New Roman" pitchFamily="18" charset="0"/>
              </a:rPr>
              <a:t> Sharing someone’s secret or embarrassing information online. Tricking someone into revealing secrets or embarrassing information which is then shared online</a:t>
            </a:r>
          </a:p>
          <a:p>
            <a:pPr>
              <a:lnSpc>
                <a:spcPct val="80000"/>
              </a:lnSpc>
              <a:buFont typeface="Wingdings" pitchFamily="48" charset="2"/>
              <a:buNone/>
            </a:pPr>
            <a:endParaRPr lang="en-US" dirty="0" smtClean="0">
              <a:solidFill>
                <a:schemeClr val="tx1"/>
              </a:solidFill>
              <a:latin typeface="Times New Roman" pitchFamily="18" charset="0"/>
              <a:cs typeface="Times New Roman" pitchFamily="18" charset="0"/>
            </a:endParaRPr>
          </a:p>
          <a:p>
            <a:pPr>
              <a:lnSpc>
                <a:spcPct val="80000"/>
              </a:lnSpc>
              <a:buNone/>
            </a:pPr>
            <a:r>
              <a:rPr lang="en-US" b="1" u="sng" dirty="0" smtClean="0">
                <a:solidFill>
                  <a:schemeClr val="tx1"/>
                </a:solidFill>
                <a:latin typeface="Times New Roman" pitchFamily="18" charset="0"/>
                <a:cs typeface="Times New Roman" pitchFamily="18" charset="0"/>
              </a:rPr>
              <a:t>“Exclusion”:</a:t>
            </a:r>
            <a:r>
              <a:rPr lang="en-US" dirty="0" smtClean="0">
                <a:solidFill>
                  <a:schemeClr val="tx1"/>
                </a:solidFill>
                <a:latin typeface="Times New Roman" pitchFamily="18" charset="0"/>
                <a:cs typeface="Times New Roman" pitchFamily="18" charset="0"/>
              </a:rPr>
              <a:t> Intentionally excluding someone from an on-line group, like a ‘buddy list’</a:t>
            </a:r>
            <a:r>
              <a:rPr lang="en-US" b="1" dirty="0" smtClean="0">
                <a:solidFill>
                  <a:schemeClr val="tx1"/>
                </a:solidFill>
                <a:latin typeface="Times New Roman" pitchFamily="18" charset="0"/>
                <a:cs typeface="Times New Roman" pitchFamily="18" charset="0"/>
              </a:rPr>
              <a:t> </a:t>
            </a:r>
          </a:p>
          <a:p>
            <a:endParaRPr lang="en-US" dirty="0" smtClean="0"/>
          </a:p>
          <a:p>
            <a:pPr algn="r"/>
            <a:endParaRPr lang="en-US" dirty="0"/>
          </a:p>
        </p:txBody>
      </p:sp>
      <p:sp>
        <p:nvSpPr>
          <p:cNvPr id="4" name="Title 3"/>
          <p:cNvSpPr>
            <a:spLocks noGrp="1"/>
          </p:cNvSpPr>
          <p:nvPr>
            <p:ph type="title"/>
          </p:nvPr>
        </p:nvSpPr>
        <p:spPr>
          <a:xfrm>
            <a:off x="152400" y="152400"/>
            <a:ext cx="8686800" cy="838200"/>
          </a:xfrm>
        </p:spPr>
        <p:txBody>
          <a:bodyPr/>
          <a:lstStyle/>
          <a:p>
            <a:pPr algn="ctr">
              <a:buNone/>
            </a:pPr>
            <a:r>
              <a:rPr lang="en-US" sz="3500" dirty="0" smtClean="0">
                <a:solidFill>
                  <a:schemeClr val="tx1"/>
                </a:solidFill>
                <a:latin typeface="Times New Roman" pitchFamily="18" charset="0"/>
                <a:cs typeface="Times New Roman" pitchFamily="18" charset="0"/>
              </a:rPr>
              <a:t>Nancy Willard’s 8 Forms of Cyberbullying</a:t>
            </a:r>
            <a:endParaRPr lang="en-US" sz="3500" dirty="0"/>
          </a:p>
        </p:txBody>
      </p:sp>
    </p:spTree>
  </p:cSld>
  <p:clrMapOvr>
    <a:masterClrMapping/>
  </p:clrMapOvr>
  <p:transition>
    <p:wheel spokes="3"/>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600200"/>
            <a:ext cx="8610600" cy="4525965"/>
          </a:xfrm>
        </p:spPr>
        <p:txBody>
          <a:bodyPr>
            <a:normAutofit/>
          </a:bodyPr>
          <a:lstStyle/>
          <a:p>
            <a:pPr>
              <a:buFont typeface="Courier New" pitchFamily="49" charset="0"/>
              <a:buChar char="o"/>
            </a:pPr>
            <a:r>
              <a:rPr lang="en-US" dirty="0" smtClean="0">
                <a:solidFill>
                  <a:schemeClr val="tx1"/>
                </a:solidFill>
                <a:latin typeface="Times New Roman" pitchFamily="18" charset="0"/>
                <a:cs typeface="Times New Roman" pitchFamily="18" charset="0"/>
              </a:rPr>
              <a:t>Every school should have an AUP that outlines what is and is not the permitted use of the school’s technology and computer systems.</a:t>
            </a:r>
          </a:p>
          <a:p>
            <a:endParaRPr lang="en-US" dirty="0" smtClean="0">
              <a:solidFill>
                <a:schemeClr val="tx1"/>
              </a:solidFill>
              <a:latin typeface="Times New Roman" pitchFamily="18" charset="0"/>
              <a:cs typeface="Times New Roman" pitchFamily="18" charset="0"/>
            </a:endParaRPr>
          </a:p>
          <a:p>
            <a:pPr>
              <a:buFont typeface="Courier New" pitchFamily="49" charset="0"/>
              <a:buChar char="o"/>
            </a:pPr>
            <a:r>
              <a:rPr lang="en-US" dirty="0" smtClean="0">
                <a:solidFill>
                  <a:schemeClr val="tx1"/>
                </a:solidFill>
                <a:latin typeface="Times New Roman" pitchFamily="18" charset="0"/>
                <a:cs typeface="Times New Roman" pitchFamily="18" charset="0"/>
              </a:rPr>
              <a:t>Parents and students should read and sign the AUP together. </a:t>
            </a:r>
          </a:p>
          <a:p>
            <a:endParaRPr lang="en-US" dirty="0" smtClean="0">
              <a:solidFill>
                <a:schemeClr val="tx1"/>
              </a:solidFill>
              <a:latin typeface="Times New Roman" pitchFamily="18" charset="0"/>
              <a:cs typeface="Times New Roman" pitchFamily="18" charset="0"/>
            </a:endParaRPr>
          </a:p>
          <a:p>
            <a:pPr>
              <a:buFont typeface="Courier New" pitchFamily="49" charset="0"/>
              <a:buChar char="o"/>
            </a:pPr>
            <a:r>
              <a:rPr lang="en-US" dirty="0" smtClean="0">
                <a:solidFill>
                  <a:schemeClr val="tx1"/>
                </a:solidFill>
                <a:latin typeface="Times New Roman" pitchFamily="18" charset="0"/>
                <a:cs typeface="Times New Roman" pitchFamily="18" charset="0"/>
              </a:rPr>
              <a:t>The AUP document will help keep students safe while accessing the internet in school. </a:t>
            </a:r>
          </a:p>
        </p:txBody>
      </p:sp>
      <p:sp>
        <p:nvSpPr>
          <p:cNvPr id="4" name="Title 3"/>
          <p:cNvSpPr>
            <a:spLocks noGrp="1"/>
          </p:cNvSpPr>
          <p:nvPr>
            <p:ph type="title"/>
          </p:nvPr>
        </p:nvSpPr>
        <p:spPr>
          <a:xfrm>
            <a:off x="152400" y="152400"/>
            <a:ext cx="8763000" cy="838200"/>
          </a:xfrm>
        </p:spPr>
        <p:txBody>
          <a:bodyPr/>
          <a:lstStyle/>
          <a:p>
            <a:pPr algn="ctr">
              <a:buNone/>
            </a:pPr>
            <a:r>
              <a:rPr lang="en-US" sz="4000"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Acceptable Use Policy</a:t>
            </a:r>
            <a:endParaRPr lang="en-US" sz="4000" dirty="0">
              <a:solidFill>
                <a:schemeClr val="tx1"/>
              </a:solidFill>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1027" name="Picture 3"/>
          <p:cNvPicPr>
            <a:picLocks noChangeAspect="1" noChangeArrowheads="1"/>
          </p:cNvPicPr>
          <p:nvPr/>
        </p:nvPicPr>
        <p:blipFill>
          <a:blip r:embed="rId2" cstate="print"/>
          <a:srcRect/>
          <a:stretch>
            <a:fillRect/>
          </a:stretch>
        </p:blipFill>
        <p:spPr bwMode="auto">
          <a:xfrm>
            <a:off x="4516250" y="4572000"/>
            <a:ext cx="2798950" cy="161636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29" name="Picture 5"/>
          <p:cNvPicPr>
            <a:picLocks noChangeAspect="1" noChangeArrowheads="1"/>
          </p:cNvPicPr>
          <p:nvPr/>
        </p:nvPicPr>
        <p:blipFill>
          <a:blip r:embed="rId3" cstate="print"/>
          <a:srcRect/>
          <a:stretch>
            <a:fillRect/>
          </a:stretch>
        </p:blipFill>
        <p:spPr bwMode="auto">
          <a:xfrm>
            <a:off x="7924800" y="152400"/>
            <a:ext cx="1066800" cy="116154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wheel spokes="3"/>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066800"/>
            <a:ext cx="8305800" cy="4525965"/>
          </a:xfrm>
        </p:spPr>
        <p:txBody>
          <a:bodyPr>
            <a:normAutofit/>
          </a:bodyPr>
          <a:lstStyle/>
          <a:p>
            <a:pPr>
              <a:buFont typeface="Courier New" pitchFamily="49" charset="0"/>
              <a:buChar char="o"/>
            </a:pPr>
            <a:r>
              <a:rPr lang="en-US" dirty="0" smtClean="0">
                <a:solidFill>
                  <a:schemeClr val="tx1"/>
                </a:solidFill>
                <a:latin typeface="Times New Roman" pitchFamily="18" charset="0"/>
                <a:cs typeface="Times New Roman" pitchFamily="18" charset="0"/>
              </a:rPr>
              <a:t>Teachers should advise students that their school </a:t>
            </a:r>
            <a:r>
              <a:rPr lang="en-US" dirty="0" smtClean="0">
                <a:solidFill>
                  <a:schemeClr val="tx1"/>
                </a:solidFill>
                <a:latin typeface="Times New Roman" pitchFamily="18" charset="0"/>
                <a:cs typeface="Times New Roman" pitchFamily="18" charset="0"/>
              </a:rPr>
              <a:t>i</a:t>
            </a:r>
            <a:r>
              <a:rPr lang="en-US" dirty="0" smtClean="0">
                <a:solidFill>
                  <a:schemeClr val="tx1"/>
                </a:solidFill>
                <a:latin typeface="Times New Roman" pitchFamily="18" charset="0"/>
                <a:cs typeface="Times New Roman" pitchFamily="18" charset="0"/>
              </a:rPr>
              <a:t>nternet </a:t>
            </a:r>
            <a:r>
              <a:rPr lang="en-US" dirty="0" smtClean="0">
                <a:solidFill>
                  <a:schemeClr val="tx1"/>
                </a:solidFill>
                <a:latin typeface="Times New Roman" pitchFamily="18" charset="0"/>
                <a:cs typeface="Times New Roman" pitchFamily="18" charset="0"/>
              </a:rPr>
              <a:t>records can be searched. </a:t>
            </a:r>
          </a:p>
          <a:p>
            <a:pPr>
              <a:buNone/>
            </a:pPr>
            <a:endParaRPr lang="en-US" dirty="0" smtClean="0">
              <a:solidFill>
                <a:schemeClr val="tx1"/>
              </a:solidFill>
              <a:latin typeface="Times New Roman" pitchFamily="18" charset="0"/>
              <a:cs typeface="Times New Roman" pitchFamily="18" charset="0"/>
            </a:endParaRPr>
          </a:p>
          <a:p>
            <a:pPr>
              <a:buFont typeface="Courier New" pitchFamily="49" charset="0"/>
              <a:buChar char="o"/>
            </a:pPr>
            <a:r>
              <a:rPr lang="en-US" dirty="0" smtClean="0">
                <a:solidFill>
                  <a:schemeClr val="tx1"/>
                </a:solidFill>
                <a:latin typeface="Times New Roman" pitchFamily="18" charset="0"/>
                <a:cs typeface="Times New Roman" pitchFamily="18" charset="0"/>
              </a:rPr>
              <a:t>The school district has the right to search students files on the computer if there is suspicion that the AUP has been broken. </a:t>
            </a:r>
          </a:p>
          <a:p>
            <a:pPr>
              <a:buNone/>
            </a:pPr>
            <a:endParaRPr lang="en-US" dirty="0" smtClean="0">
              <a:solidFill>
                <a:schemeClr val="tx1"/>
              </a:solidFill>
              <a:latin typeface="Times New Roman" pitchFamily="18" charset="0"/>
              <a:cs typeface="Times New Roman" pitchFamily="18" charset="0"/>
            </a:endParaRPr>
          </a:p>
          <a:p>
            <a:pPr>
              <a:buFont typeface="Courier New" pitchFamily="49" charset="0"/>
              <a:buChar char="o"/>
            </a:pPr>
            <a:r>
              <a:rPr lang="en-US" dirty="0" smtClean="0">
                <a:solidFill>
                  <a:schemeClr val="tx1"/>
                </a:solidFill>
                <a:latin typeface="Times New Roman" pitchFamily="18" charset="0"/>
                <a:cs typeface="Times New Roman" pitchFamily="18" charset="0"/>
              </a:rPr>
              <a:t>AUP should be discussed in school and at home that way students are less likely to break the rules. </a:t>
            </a:r>
          </a:p>
          <a:p>
            <a:pPr>
              <a:buNone/>
            </a:pPr>
            <a:endParaRPr lang="en-US" dirty="0" smtClean="0">
              <a:solidFill>
                <a:schemeClr val="tx1"/>
              </a:solidFill>
              <a:latin typeface="Times New Roman" pitchFamily="18" charset="0"/>
              <a:cs typeface="Times New Roman" pitchFamily="18" charset="0"/>
            </a:endParaRPr>
          </a:p>
          <a:p>
            <a:pPr>
              <a:buFont typeface="Courier New" pitchFamily="49" charset="0"/>
              <a:buChar char="o"/>
            </a:pPr>
            <a:r>
              <a:rPr lang="en-US" dirty="0" smtClean="0">
                <a:solidFill>
                  <a:schemeClr val="tx1"/>
                </a:solidFill>
                <a:latin typeface="Times New Roman" pitchFamily="18" charset="0"/>
                <a:cs typeface="Times New Roman" pitchFamily="18" charset="0"/>
              </a:rPr>
              <a:t>Teachers should teach students about cyber safety. This information should be integrated into the curriculum so that students are aware of this problem.  </a:t>
            </a:r>
            <a:endParaRPr lang="en-US" dirty="0" smtClean="0"/>
          </a:p>
          <a:p>
            <a:pPr>
              <a:buNone/>
            </a:pPr>
            <a:endParaRPr lang="en-US" dirty="0" smtClean="0"/>
          </a:p>
        </p:txBody>
      </p:sp>
      <p:sp>
        <p:nvSpPr>
          <p:cNvPr id="4" name="Title 3"/>
          <p:cNvSpPr>
            <a:spLocks noGrp="1"/>
          </p:cNvSpPr>
          <p:nvPr>
            <p:ph type="title"/>
          </p:nvPr>
        </p:nvSpPr>
        <p:spPr/>
        <p:txBody>
          <a:bodyPr/>
          <a:lstStyle/>
          <a:p>
            <a:pPr algn="ctr">
              <a:buNone/>
            </a:pPr>
            <a:r>
              <a:rPr lang="en-US"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Guidelines for Educators</a:t>
            </a:r>
            <a:endParaRPr lang="en-US" dirty="0">
              <a:solidFill>
                <a:schemeClr val="tx1"/>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ransition>
    <p:wheel spokes="3"/>
  </p:transition>
  <p:timing>
    <p:tnLst>
      <p:par>
        <p:cTn id="1" dur="indefinite" restart="never" nodeType="tmRoot"/>
      </p:par>
    </p:tnLst>
  </p:timing>
</p:sld>
</file>

<file path=ppt/theme/theme1.xml><?xml version="1.0" encoding="utf-8"?>
<a:theme xmlns:a="http://schemas.openxmlformats.org/drawingml/2006/main" name="TS101857271">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marL="0" marR="0" indent="0" algn="l" defTabSz="914400" rtl="0" eaLnBrk="1" fontAlgn="auto" latinLnBrk="0" hangingPunct="1">
          <a:lnSpc>
            <a:spcPct val="100000"/>
          </a:lnSpc>
          <a:spcBef>
            <a:spcPct val="0"/>
          </a:spcBef>
          <a:spcAft>
            <a:spcPts val="0"/>
          </a:spcAft>
          <a:buClrTx/>
          <a:buSzTx/>
          <a:buFontTx/>
          <a:buNone/>
          <a:tabLst/>
          <a:defRPr kumimoji="0" sz="2400" b="0" i="0" u="none" strike="noStrike" kern="1200" cap="none" spc="0" normalizeH="0" baseline="0" noProof="0" dirty="0" smtClean="0">
            <a:ln>
              <a:noFill/>
            </a:ln>
            <a:solidFill>
              <a:schemeClr val="tx1"/>
            </a:solidFill>
            <a:effectLst/>
            <a:uLnTx/>
            <a:uFillTx/>
            <a:latin typeface="Perpetua" pitchFamily="18" charset="0"/>
            <a:ea typeface="+mj-ea"/>
            <a:cs typeface="+mj-cs"/>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76AFA805-4404-47D2-A142-C3A37E84F33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TS101857271</Template>
  <TotalTime>4048</TotalTime>
  <Words>1057</Words>
  <Application>Microsoft Office PowerPoint</Application>
  <PresentationFormat>On-screen Show (4:3)</PresentationFormat>
  <Paragraphs>121</Paragraphs>
  <Slides>18</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18</vt:i4>
      </vt:variant>
    </vt:vector>
  </HeadingPairs>
  <TitlesOfParts>
    <vt:vector size="26" baseType="lpstr">
      <vt:lpstr>Arial</vt:lpstr>
      <vt:lpstr>Times New Roman</vt:lpstr>
      <vt:lpstr>Calibri</vt:lpstr>
      <vt:lpstr>Segoe UI</vt:lpstr>
      <vt:lpstr>Perpetua</vt:lpstr>
      <vt:lpstr>Courier New</vt:lpstr>
      <vt:lpstr>Wingdings</vt:lpstr>
      <vt:lpstr>TS101857271</vt:lpstr>
      <vt:lpstr>The New Bullies  on the Internet</vt:lpstr>
      <vt:lpstr>What is Cyberbullying?</vt:lpstr>
      <vt:lpstr>Slide 3</vt:lpstr>
      <vt:lpstr>Examples of Cyberbullying . . .</vt:lpstr>
      <vt:lpstr>Technologies Used for Cyberbullying </vt:lpstr>
      <vt:lpstr>Nancy Willard’s 8 Forms of Cyberbullying</vt:lpstr>
      <vt:lpstr>Nancy Willard’s 8 Forms of Cyberbullying</vt:lpstr>
      <vt:lpstr>Acceptable Use Policy</vt:lpstr>
      <vt:lpstr>Guidelines for Educators</vt:lpstr>
      <vt:lpstr>Guidelines for Educators</vt:lpstr>
      <vt:lpstr>Example of Acceptable Use Policy  Carmel Central School District</vt:lpstr>
      <vt:lpstr> Guidelines for Parents </vt:lpstr>
      <vt:lpstr>Cyberbullying</vt:lpstr>
      <vt:lpstr>Suggestions for School Districts. . . .</vt:lpstr>
      <vt:lpstr>Cyberbullying Scenario . . .</vt:lpstr>
      <vt:lpstr>Something To Think About. . . .</vt:lpstr>
      <vt:lpstr>Slide 17</vt:lpstr>
      <vt:lpstr>References </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New Bullies  on the Internet</dc:title>
  <dc:creator>Kaitlyn Sassone</dc:creator>
  <cp:lastModifiedBy>Kaitlyn Sassone</cp:lastModifiedBy>
  <cp:revision>32</cp:revision>
  <dcterms:created xsi:type="dcterms:W3CDTF">2011-10-07T22:24:02Z</dcterms:created>
  <dcterms:modified xsi:type="dcterms:W3CDTF">2011-10-10T18:13:23Z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TC018572719991</vt:lpwstr>
  </property>
</Properties>
</file>